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6" r:id="rId2"/>
    <p:sldId id="258" r:id="rId3"/>
    <p:sldId id="312" r:id="rId4"/>
    <p:sldId id="257" r:id="rId5"/>
    <p:sldId id="259" r:id="rId6"/>
    <p:sldId id="287" r:id="rId7"/>
    <p:sldId id="260" r:id="rId8"/>
    <p:sldId id="296" r:id="rId9"/>
    <p:sldId id="315" r:id="rId10"/>
    <p:sldId id="281" r:id="rId11"/>
    <p:sldId id="293" r:id="rId12"/>
    <p:sldId id="292" r:id="rId13"/>
    <p:sldId id="304" r:id="rId14"/>
    <p:sldId id="303" r:id="rId15"/>
    <p:sldId id="309" r:id="rId16"/>
    <p:sldId id="308" r:id="rId17"/>
    <p:sldId id="311" r:id="rId18"/>
    <p:sldId id="310" r:id="rId19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CBF524-00BD-FA70-45DB-9603D07A87A4}" name="至 佐藤" initials="至佐" userId="537cb7b67404ef8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5E6"/>
    <a:srgbClr val="FDEFE7"/>
    <a:srgbClr val="FFE7F9"/>
    <a:srgbClr val="9999FF"/>
    <a:srgbClr val="E2FEFB"/>
    <a:srgbClr val="F7F8E0"/>
    <a:srgbClr val="D7D2FE"/>
    <a:srgbClr val="D1D1FF"/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68CF79-15E0-4C8C-979E-05777477B4FB}" v="2" dt="2025-03-19T13:09:19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4582" autoAdjust="0"/>
  </p:normalViewPr>
  <p:slideViewPr>
    <p:cSldViewPr snapToGrid="0">
      <p:cViewPr varScale="1">
        <p:scale>
          <a:sx n="75" d="100"/>
          <a:sy n="75" d="100"/>
        </p:scale>
        <p:origin x="162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至 佐藤" userId="537cb7b67404ef8f" providerId="LiveId" clId="{D168CF79-15E0-4C8C-979E-05777477B4FB}"/>
    <pc:docChg chg="custSel addSld modSld sldOrd">
      <pc:chgData name="至 佐藤" userId="537cb7b67404ef8f" providerId="LiveId" clId="{D168CF79-15E0-4C8C-979E-05777477B4FB}" dt="2025-03-19T13:11:48.140" v="247" actId="255"/>
      <pc:docMkLst>
        <pc:docMk/>
      </pc:docMkLst>
      <pc:sldChg chg="modSp mod">
        <pc:chgData name="至 佐藤" userId="537cb7b67404ef8f" providerId="LiveId" clId="{D168CF79-15E0-4C8C-979E-05777477B4FB}" dt="2025-03-19T13:02:01.068" v="10" actId="5793"/>
        <pc:sldMkLst>
          <pc:docMk/>
          <pc:sldMk cId="1060604411" sldId="304"/>
        </pc:sldMkLst>
        <pc:spChg chg="mod">
          <ac:chgData name="至 佐藤" userId="537cb7b67404ef8f" providerId="LiveId" clId="{D168CF79-15E0-4C8C-979E-05777477B4FB}" dt="2025-03-19T13:02:01.068" v="10" actId="5793"/>
          <ac:spMkLst>
            <pc:docMk/>
            <pc:sldMk cId="1060604411" sldId="304"/>
            <ac:spMk id="2" creationId="{D3BB5A94-4ADA-EB12-C7AD-48F3691ECCF6}"/>
          </ac:spMkLst>
        </pc:spChg>
      </pc:sldChg>
      <pc:sldChg chg="modSp mod">
        <pc:chgData name="至 佐藤" userId="537cb7b67404ef8f" providerId="LiveId" clId="{D168CF79-15E0-4C8C-979E-05777477B4FB}" dt="2025-03-19T12:58:47.087" v="6" actId="20577"/>
        <pc:sldMkLst>
          <pc:docMk/>
          <pc:sldMk cId="3871666402" sldId="310"/>
        </pc:sldMkLst>
        <pc:spChg chg="mod">
          <ac:chgData name="至 佐藤" userId="537cb7b67404ef8f" providerId="LiveId" clId="{D168CF79-15E0-4C8C-979E-05777477B4FB}" dt="2025-03-19T12:58:47.087" v="6" actId="20577"/>
          <ac:spMkLst>
            <pc:docMk/>
            <pc:sldMk cId="3871666402" sldId="310"/>
            <ac:spMk id="3" creationId="{AF0FD9B7-5473-B4FD-B03D-8DC59346C9A0}"/>
          </ac:spMkLst>
        </pc:spChg>
      </pc:sldChg>
      <pc:sldChg chg="addSp delSp modSp add mod ord">
        <pc:chgData name="至 佐藤" userId="537cb7b67404ef8f" providerId="LiveId" clId="{D168CF79-15E0-4C8C-979E-05777477B4FB}" dt="2025-03-19T13:11:48.140" v="247" actId="255"/>
        <pc:sldMkLst>
          <pc:docMk/>
          <pc:sldMk cId="1095539140" sldId="311"/>
        </pc:sldMkLst>
        <pc:spChg chg="mod">
          <ac:chgData name="至 佐藤" userId="537cb7b67404ef8f" providerId="LiveId" clId="{D168CF79-15E0-4C8C-979E-05777477B4FB}" dt="2025-03-19T13:07:37.868" v="132" actId="1076"/>
          <ac:spMkLst>
            <pc:docMk/>
            <pc:sldMk cId="1095539140" sldId="311"/>
            <ac:spMk id="2" creationId="{22AE76A8-1AAE-403D-84AB-E43C1E97BC9E}"/>
          </ac:spMkLst>
        </pc:spChg>
        <pc:spChg chg="del mod">
          <ac:chgData name="至 佐藤" userId="537cb7b67404ef8f" providerId="LiveId" clId="{D168CF79-15E0-4C8C-979E-05777477B4FB}" dt="2025-03-19T13:07:40.753" v="133" actId="478"/>
          <ac:spMkLst>
            <pc:docMk/>
            <pc:sldMk cId="1095539140" sldId="311"/>
            <ac:spMk id="3" creationId="{049CD058-93B9-3BE5-9D59-D7625297CCAC}"/>
          </ac:spMkLst>
        </pc:spChg>
        <pc:spChg chg="add mod">
          <ac:chgData name="至 佐藤" userId="537cb7b67404ef8f" providerId="LiveId" clId="{D168CF79-15E0-4C8C-979E-05777477B4FB}" dt="2025-03-19T13:11:48.140" v="247" actId="255"/>
          <ac:spMkLst>
            <pc:docMk/>
            <pc:sldMk cId="1095539140" sldId="311"/>
            <ac:spMk id="5" creationId="{F32C6629-B894-D0F5-7343-EE1E718BBB05}"/>
          </ac:spMkLst>
        </pc:spChg>
        <pc:spChg chg="add mod">
          <ac:chgData name="至 佐藤" userId="537cb7b67404ef8f" providerId="LiveId" clId="{D168CF79-15E0-4C8C-979E-05777477B4FB}" dt="2025-03-19T13:11:04.077" v="239" actId="20577"/>
          <ac:spMkLst>
            <pc:docMk/>
            <pc:sldMk cId="1095539140" sldId="311"/>
            <ac:spMk id="6" creationId="{07941FCC-CC5A-E46B-AD23-D411553759A6}"/>
          </ac:spMkLst>
        </pc:spChg>
        <pc:picChg chg="add mod">
          <ac:chgData name="至 佐藤" userId="537cb7b67404ef8f" providerId="LiveId" clId="{D168CF79-15E0-4C8C-979E-05777477B4FB}" dt="2025-03-19T13:07:50.393" v="137" actId="1076"/>
          <ac:picMkLst>
            <pc:docMk/>
            <pc:sldMk cId="1095539140" sldId="311"/>
            <ac:picMk id="4" creationId="{A277785C-DE1E-424A-D050-FC31CABBF7B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61B15-0D91-0947-BF2E-3BC2E8940979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AA91A-1883-8346-92C7-61B60C5052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053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FFF5B-D248-41D3-8B60-9FD5698CAA8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02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2025/12/15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EC9AA0-6AE9-F528-ECC7-0F8D173E26E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50730" y="1600200"/>
            <a:ext cx="9555270" cy="117475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altLang="ja-JP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ITU-TH.702</a:t>
            </a:r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-ийн хэрэгжилт</a:t>
            </a:r>
            <a:b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</a:br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System</a:t>
            </a:r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”-ийн танилцуулга</a:t>
            </a:r>
            <a:endParaRPr kumimoji="1" lang="ja-JP" altLang="en-US" sz="3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FAE4092-FB6D-2693-C31B-C0CCA750994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38250" y="3602038"/>
            <a:ext cx="7429500" cy="66198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2025</a:t>
            </a:r>
            <a:r>
              <a:rPr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оны </a:t>
            </a:r>
            <a:r>
              <a:rPr lang="en-US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3</a:t>
            </a:r>
            <a:r>
              <a:rPr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-р сарын </a:t>
            </a:r>
            <a:r>
              <a:rPr lang="en-US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24</a:t>
            </a:r>
          </a:p>
          <a:p>
            <a:pPr marL="0" indent="0" algn="ctr">
              <a:buNone/>
            </a:pPr>
            <a:r>
              <a:rPr kumimoji="1"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Астем ХК</a:t>
            </a:r>
            <a:endParaRPr kumimoji="1" lang="ja-JP" altLang="en-US" sz="240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63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A5DA0E-3AF5-1EF1-A3D6-A83BE437072B}"/>
              </a:ext>
            </a:extLst>
          </p:cNvPr>
          <p:cNvSpPr txBox="1"/>
          <p:nvPr/>
        </p:nvSpPr>
        <p:spPr>
          <a:xfrm>
            <a:off x="345440" y="425703"/>
            <a:ext cx="842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n-MN" altLang="ja-JP" sz="2800" b="1" u="sng" dirty="0" err="1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Астем</a:t>
            </a:r>
            <a:r>
              <a:rPr kumimoji="1" lang="mn-MN" altLang="ja-JP" sz="28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ХК-ий</a:t>
            </a:r>
            <a:r>
              <a:rPr lang="mn-MN" altLang="ja-JP" sz="28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</a:t>
            </a:r>
            <a:r>
              <a:rPr kumimoji="1" lang="mn-MN" altLang="ja-JP" sz="28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танилцуулга </a:t>
            </a:r>
            <a:endParaRPr kumimoji="1" lang="ja-JP" altLang="en-US" sz="2800" b="1" u="sng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3" name="図 2" descr="レストランのテーブルに座っている人たち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649D2B-8D59-284A-168B-3DCD7234A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58" y="1399931"/>
            <a:ext cx="4155362" cy="25675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524F70-00A5-1418-05AB-41410EBBF6B9}"/>
              </a:ext>
            </a:extLst>
          </p:cNvPr>
          <p:cNvSpPr txBox="1"/>
          <p:nvPr/>
        </p:nvSpPr>
        <p:spPr>
          <a:xfrm>
            <a:off x="487758" y="4028440"/>
            <a:ext cx="4155361" cy="87376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800"/>
              </a:spcAft>
            </a:pPr>
            <a:r>
              <a:rPr lang="mn-MN" altLang="ja-JP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НҮБ, Ази, Номхон далайн бүс нутгийн Эдийн засаг</a:t>
            </a:r>
            <a:r>
              <a:rPr lang="en-US" altLang="ja-JP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– </a:t>
            </a:r>
            <a:r>
              <a:rPr lang="mn-MN" altLang="ja-JP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Нийгмийн комисс </a:t>
            </a:r>
            <a:r>
              <a:rPr lang="en-US" kern="1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(ESCAP)</a:t>
            </a:r>
            <a:r>
              <a:rPr lang="mn-MN" kern="1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-ын хурлын үеэр англи хэлний хадмал тайлбар гаргах үйлчилгээ үзүүлсэн. </a:t>
            </a:r>
            <a:endParaRPr lang="ja-JP" kern="100" dirty="0">
              <a:effectLst/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5" name="図 4" descr="ITU-T IPTV-GSI ワークショップ日本語字幕・英語字幕付与">
            <a:extLst>
              <a:ext uri="{FF2B5EF4-FFF2-40B4-BE49-F238E27FC236}">
                <a16:creationId xmlns:a16="http://schemas.microsoft.com/office/drawing/2014/main" id="{BA630BB6-5DBF-DAFF-B703-E307DC24C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57978"/>
            <a:ext cx="4155362" cy="25683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A25E1EC2-F243-DF78-C36C-3F05FA934DBB}"/>
              </a:ext>
            </a:extLst>
          </p:cNvPr>
          <p:cNvSpPr txBox="1"/>
          <p:nvPr/>
        </p:nvSpPr>
        <p:spPr>
          <a:xfrm>
            <a:off x="5031502" y="4587240"/>
            <a:ext cx="4076860" cy="970915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en-US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ITU-T IPTV-GSI</a:t>
            </a:r>
            <a:r>
              <a:rPr lang="mn-MN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Семинарын үеэр япон, англи хэлээр хадмал тайлбар гаргах үйлчилгээ үзүүлсэн. </a:t>
            </a:r>
            <a:endParaRPr lang="ja-JP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88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レビ画面に映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2F3D357-B003-81D0-40A4-3B7E9A270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23" y="2030627"/>
            <a:ext cx="4768581" cy="3574333"/>
          </a:xfrm>
          <a:prstGeom prst="rect">
            <a:avLst/>
          </a:prstGeom>
        </p:spPr>
      </p:pic>
      <p:pic>
        <p:nvPicPr>
          <p:cNvPr id="3" name="図 2" descr="グラフィカル ユーザー インターフェイス, Web サイ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D2EB036-7451-0A55-595B-91CC6A6123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5" y="1482810"/>
            <a:ext cx="4502256" cy="337929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9B53B65-B9AE-1291-E8F6-0BD90814ACCA}"/>
              </a:ext>
            </a:extLst>
          </p:cNvPr>
          <p:cNvSpPr txBox="1"/>
          <p:nvPr/>
        </p:nvSpPr>
        <p:spPr>
          <a:xfrm>
            <a:off x="0" y="309430"/>
            <a:ext cx="990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mn-MN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Эквадор улсад мэдээллийн хүртээмжийн чиглэлээр</a:t>
            </a:r>
          </a:p>
          <a:p>
            <a:pPr algn="ctr"/>
            <a:r>
              <a:rPr kumimoji="1" lang="mn-MN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ажилласан туршлага </a:t>
            </a:r>
            <a:endParaRPr kumimoji="1" lang="ja-JP" altLang="en-US" sz="2400" b="1" u="sng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D40CF6-585D-E9DC-C6F0-8FA7F942515E}"/>
              </a:ext>
            </a:extLst>
          </p:cNvPr>
          <p:cNvSpPr txBox="1"/>
          <p:nvPr/>
        </p:nvSpPr>
        <p:spPr>
          <a:xfrm>
            <a:off x="699777" y="4975080"/>
            <a:ext cx="3480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mn-MN" altLang="ja-JP" sz="2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Худалдааны төв</a:t>
            </a:r>
            <a:endParaRPr kumimoji="1" lang="ja-JP" altLang="en-US" sz="20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FAC92A8-48FF-B704-25C8-1E94B990D105}"/>
              </a:ext>
            </a:extLst>
          </p:cNvPr>
          <p:cNvSpPr txBox="1"/>
          <p:nvPr/>
        </p:nvSpPr>
        <p:spPr>
          <a:xfrm>
            <a:off x="4554598" y="5712242"/>
            <a:ext cx="5351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mn-MN" altLang="ja-JP" sz="2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Хөгжлийн бэрхшээлтэй иргэдийн тэгш оролцооны үндэсний зөвлөл</a:t>
            </a:r>
            <a:endParaRPr kumimoji="1" lang="ja-JP" altLang="en-US" sz="20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02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CA79E754-CB0C-005C-3BC9-90ED91F849AD}"/>
              </a:ext>
            </a:extLst>
          </p:cNvPr>
          <p:cNvGraphicFramePr>
            <a:graphicFrameLocks noGrp="1"/>
          </p:cNvGraphicFramePr>
          <p:nvPr/>
        </p:nvGraphicFramePr>
        <p:xfrm>
          <a:off x="681135" y="962709"/>
          <a:ext cx="8574832" cy="27817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78019">
                  <a:extLst>
                    <a:ext uri="{9D8B030D-6E8A-4147-A177-3AD203B41FA5}">
                      <a16:colId xmlns:a16="http://schemas.microsoft.com/office/drawing/2014/main" val="3603306760"/>
                    </a:ext>
                  </a:extLst>
                </a:gridCol>
                <a:gridCol w="3053460">
                  <a:extLst>
                    <a:ext uri="{9D8B030D-6E8A-4147-A177-3AD203B41FA5}">
                      <a16:colId xmlns:a16="http://schemas.microsoft.com/office/drawing/2014/main" val="2037153711"/>
                    </a:ext>
                  </a:extLst>
                </a:gridCol>
                <a:gridCol w="2743353">
                  <a:extLst>
                    <a:ext uri="{9D8B030D-6E8A-4147-A177-3AD203B41FA5}">
                      <a16:colId xmlns:a16="http://schemas.microsoft.com/office/drawing/2014/main" val="3885171540"/>
                    </a:ext>
                  </a:extLst>
                </a:gridCol>
              </a:tblGrid>
              <a:tr h="807929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Хадмал тайлбар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“ТВ-ийн нэвтрүүлгийн хүртээмж”-ийн удирдамжид заасан хадмал тайлбарын зорилтыг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биелүүлсэн хувь 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Нэвтрүүлгийн нийт цагт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эзлэх хувь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37695491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Үндэсний олон нийтийн телевиз 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(NHK</a:t>
                      </a: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）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-ийн үндсэн суваг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１００．００％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９０．６０％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923803751"/>
                  </a:ext>
                </a:extLst>
              </a:tr>
              <a:tr h="521894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Үндэсний олон нийтийн телевиз 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(NHK</a:t>
                      </a: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）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-ийн боловсролын суваг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９５．４０％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８５．９０％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90689451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Арилжааны өргөн 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нэвтрүүлгийн сувгууд</a:t>
                      </a:r>
                      <a:endParaRPr kumimoji="1" lang="en-US" altLang="ja-JP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Токиогийн томоохон 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ТВ-үүдийн дундаж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１００．００％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６９．３０％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63673507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0C29DC0-C880-5A15-3EF7-4F2DABA3D759}"/>
              </a:ext>
            </a:extLst>
          </p:cNvPr>
          <p:cNvGraphicFramePr>
            <a:graphicFrameLocks noGrp="1"/>
          </p:cNvGraphicFramePr>
          <p:nvPr/>
        </p:nvGraphicFramePr>
        <p:xfrm>
          <a:off x="721567" y="3879795"/>
          <a:ext cx="8534400" cy="24184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64930">
                  <a:extLst>
                    <a:ext uri="{9D8B030D-6E8A-4147-A177-3AD203B41FA5}">
                      <a16:colId xmlns:a16="http://schemas.microsoft.com/office/drawing/2014/main" val="3603306760"/>
                    </a:ext>
                  </a:extLst>
                </a:gridCol>
                <a:gridCol w="3039071">
                  <a:extLst>
                    <a:ext uri="{9D8B030D-6E8A-4147-A177-3AD203B41FA5}">
                      <a16:colId xmlns:a16="http://schemas.microsoft.com/office/drawing/2014/main" val="2037153711"/>
                    </a:ext>
                  </a:extLst>
                </a:gridCol>
                <a:gridCol w="2730399">
                  <a:extLst>
                    <a:ext uri="{9D8B030D-6E8A-4147-A177-3AD203B41FA5}">
                      <a16:colId xmlns:a16="http://schemas.microsoft.com/office/drawing/2014/main" val="3885171540"/>
                    </a:ext>
                  </a:extLst>
                </a:gridCol>
              </a:tblGrid>
              <a:tr h="541175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Дохионы хэл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1 долоо хоногийн дохионы хэлтэй нэвтрүүлгийн цаг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Нэвтрүүлгийн нийт цагт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эзлэх хувь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737695491"/>
                  </a:ext>
                </a:extLst>
              </a:tr>
              <a:tr h="541858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Үндэсний олон нийтийн телевиз 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(NHK</a:t>
                      </a: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）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-ийн үндсэн суваг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５９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мин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０．５９％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923803751"/>
                  </a:ext>
                </a:extLst>
              </a:tr>
              <a:tr h="512502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Үндэсний олон нийтийн телевиз 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(NHK</a:t>
                      </a: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）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-ийн боловсролын суваг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４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цаг </a:t>
                      </a: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２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мин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２．８２％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906894513"/>
                  </a:ext>
                </a:extLst>
              </a:tr>
              <a:tr h="635951">
                <a:tc>
                  <a:txBody>
                    <a:bodyPr/>
                    <a:lstStyle/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Арилжааны өргөн 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нэвтрүүлгийн сувгууд</a:t>
                      </a:r>
                      <a:endParaRPr kumimoji="1" lang="en-US" altLang="ja-JP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Токиогийн томоохон </a:t>
                      </a:r>
                    </a:p>
                    <a:p>
                      <a:pPr algn="ctr"/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ТВ-үүдийн дундаж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２６</a:t>
                      </a:r>
                      <a:r>
                        <a:rPr kumimoji="1" lang="mn-MN" altLang="ja-JP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 мин</a:t>
                      </a:r>
                      <a:endParaRPr kumimoji="1" lang="ja-JP" altLang="en-US" sz="1200" dirty="0">
                        <a:latin typeface="Arial" panose="020B0604020202020204" pitchFamily="34" charset="0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Arial" panose="020B0604020202020204" pitchFamily="34" charset="0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０．２６％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63673507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D06600D-AA43-9E4E-E9F9-489D434352C6}"/>
              </a:ext>
            </a:extLst>
          </p:cNvPr>
          <p:cNvSpPr txBox="1"/>
          <p:nvPr/>
        </p:nvSpPr>
        <p:spPr>
          <a:xfrm>
            <a:off x="0" y="58093"/>
            <a:ext cx="990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mn-MN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Японы телевизийн хүртээмжийн өнөөгийн нөхцөл байдал</a:t>
            </a:r>
          </a:p>
          <a:p>
            <a:pPr algn="ctr"/>
            <a:r>
              <a:rPr kumimoji="1" lang="en-US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</a:t>
            </a:r>
            <a:r>
              <a:rPr kumimoji="1" lang="mn-MN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Дохионы хэл, хадмал тайлбар</a:t>
            </a:r>
            <a:r>
              <a:rPr kumimoji="1" lang="en-US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)</a:t>
            </a:r>
            <a:r>
              <a:rPr kumimoji="1" lang="ja-JP" altLang="en-US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　　　　　　　　　　　　　　　　　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67646B-78E4-B157-1E94-6AE24A01BB32}"/>
              </a:ext>
            </a:extLst>
          </p:cNvPr>
          <p:cNvSpPr txBox="1"/>
          <p:nvPr/>
        </p:nvSpPr>
        <p:spPr>
          <a:xfrm>
            <a:off x="3209731" y="6316938"/>
            <a:ext cx="60462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mn-MN" altLang="ja-JP" sz="105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2022 он Дотоод хэрэг, харилцаа холбооны яамны мэдээлэлд</a:t>
            </a:r>
            <a:r>
              <a:rPr lang="ja-JP" altLang="en-US" sz="105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mn-MN" altLang="ja-JP" sz="105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үндэслэн боловсруулав. </a:t>
            </a:r>
            <a:r>
              <a:rPr lang="ja-JP" altLang="en-US" sz="105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9E2ED2B-E765-DFD3-061B-29B4C922A643}"/>
              </a:ext>
            </a:extLst>
          </p:cNvPr>
          <p:cNvSpPr txBox="1"/>
          <p:nvPr/>
        </p:nvSpPr>
        <p:spPr>
          <a:xfrm>
            <a:off x="2164701" y="6545991"/>
            <a:ext cx="83367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altLang="ja-JP" sz="105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Дотоод хэрэг, харилцаа холбооны яам </a:t>
            </a:r>
            <a:r>
              <a:rPr lang="en-US" altLang="ja-JP" sz="105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HP https://www.soumu.go.jp/menu_news/s-news/01ryutsu09_02000331.html</a:t>
            </a:r>
            <a:endParaRPr lang="ja-JP" altLang="en-US" sz="105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3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・ドラゴン">
            <a:extLst>
              <a:ext uri="{FF2B5EF4-FFF2-40B4-BE49-F238E27FC236}">
                <a16:creationId xmlns:a16="http://schemas.microsoft.com/office/drawing/2014/main" id="{80636286-9A38-2DD7-9672-1ADAD50DF8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82" y="4155411"/>
            <a:ext cx="2651194" cy="19154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E725F284-E0D9-8B64-AE6E-C10EC117E68C}"/>
              </a:ext>
            </a:extLst>
          </p:cNvPr>
          <p:cNvSpPr txBox="1"/>
          <p:nvPr/>
        </p:nvSpPr>
        <p:spPr>
          <a:xfrm>
            <a:off x="5922367" y="6115273"/>
            <a:ext cx="3123565" cy="41464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en-US" altLang="ja-JP" b="1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4 </a:t>
            </a:r>
            <a:r>
              <a:rPr lang="mn-MN" altLang="ja-JP" b="1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         </a:t>
            </a:r>
            <a:r>
              <a:rPr lang="mn-MN" altLang="ja-JP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Хүлээн авагч төхөөрөмж</a:t>
            </a:r>
            <a:endParaRPr lang="mn-MN" altLang="ja-JP" b="1" kern="10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F2EBA35-55E3-BEC1-9A25-566F21FECCFD}"/>
              </a:ext>
            </a:extLst>
          </p:cNvPr>
          <p:cNvGrpSpPr/>
          <p:nvPr/>
        </p:nvGrpSpPr>
        <p:grpSpPr>
          <a:xfrm>
            <a:off x="934721" y="1492531"/>
            <a:ext cx="3134042" cy="2179320"/>
            <a:chOff x="0" y="0"/>
            <a:chExt cx="1828165" cy="121920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F43957E0-ED1B-1B39-3B2F-673B2148FC7C}"/>
                </a:ext>
              </a:extLst>
            </p:cNvPr>
            <p:cNvGrpSpPr/>
            <p:nvPr/>
          </p:nvGrpSpPr>
          <p:grpSpPr>
            <a:xfrm>
              <a:off x="0" y="0"/>
              <a:ext cx="1828165" cy="1219200"/>
              <a:chOff x="0" y="0"/>
              <a:chExt cx="1839362" cy="1287553"/>
            </a:xfrm>
          </p:grpSpPr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A77EC7F4-3ADD-7CF3-E8BA-27AFEA82D229}"/>
                  </a:ext>
                </a:extLst>
              </p:cNvPr>
              <p:cNvSpPr/>
              <p:nvPr/>
            </p:nvSpPr>
            <p:spPr>
              <a:xfrm>
                <a:off x="43814" y="84775"/>
                <a:ext cx="1751734" cy="1006432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ja-JP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C284235C-6B95-FD74-822C-4A18967ADF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839362" cy="1287553"/>
              </a:xfrm>
              <a:prstGeom prst="rect">
                <a:avLst/>
              </a:prstGeom>
            </p:spPr>
          </p:pic>
        </p:grp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59FA36B-03A5-B1DC-BC7F-E3B4C8A69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98" r="23426" b="20595"/>
            <a:stretch>
              <a:fillRect/>
            </a:stretch>
          </p:blipFill>
          <p:spPr>
            <a:xfrm>
              <a:off x="62346" y="69273"/>
              <a:ext cx="1713230" cy="957580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5C27BBB-27A9-A149-1914-E7185637AA12}"/>
              </a:ext>
            </a:extLst>
          </p:cNvPr>
          <p:cNvGrpSpPr/>
          <p:nvPr/>
        </p:nvGrpSpPr>
        <p:grpSpPr>
          <a:xfrm>
            <a:off x="5298758" y="1492531"/>
            <a:ext cx="3134042" cy="2179320"/>
            <a:chOff x="0" y="0"/>
            <a:chExt cx="1828165" cy="1219200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50D0B86-8AFF-A3F2-DED4-CB68DF574112}"/>
                </a:ext>
              </a:extLst>
            </p:cNvPr>
            <p:cNvGrpSpPr/>
            <p:nvPr/>
          </p:nvGrpSpPr>
          <p:grpSpPr>
            <a:xfrm>
              <a:off x="0" y="0"/>
              <a:ext cx="1828165" cy="1219200"/>
              <a:chOff x="0" y="0"/>
              <a:chExt cx="1839362" cy="1287553"/>
            </a:xfrm>
          </p:grpSpPr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2320B677-BF0C-C323-C4EF-54DBD7270262}"/>
                  </a:ext>
                </a:extLst>
              </p:cNvPr>
              <p:cNvSpPr/>
              <p:nvPr/>
            </p:nvSpPr>
            <p:spPr>
              <a:xfrm>
                <a:off x="43814" y="84775"/>
                <a:ext cx="1751734" cy="1006432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endParaRPr lang="ja-JP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025B4A1F-DE99-507C-E312-ED2C4E9BEB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839362" cy="1287553"/>
              </a:xfrm>
              <a:prstGeom prst="rect">
                <a:avLst/>
              </a:prstGeom>
            </p:spPr>
          </p:pic>
        </p:grpSp>
        <p:pic>
          <p:nvPicPr>
            <p:cNvPr id="11" name="20220317緊急災害リアルタイム手話放送_1_1">
              <a:hlinkClick r:id="" action="ppaction://media"/>
              <a:extLst>
                <a:ext uri="{FF2B5EF4-FFF2-40B4-BE49-F238E27FC236}">
                  <a16:creationId xmlns:a16="http://schemas.microsoft.com/office/drawing/2014/main" id="{CA2954DD-3213-ACBA-05BF-41C95B48D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18" y="69273"/>
              <a:ext cx="1724660" cy="1032510"/>
            </a:xfrm>
            <a:prstGeom prst="rect">
              <a:avLst/>
            </a:prstGeom>
          </p:spPr>
        </p:pic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4EAFC6-8C97-ABCB-5257-AC0BE79271FA}"/>
              </a:ext>
            </a:extLst>
          </p:cNvPr>
          <p:cNvSpPr txBox="1"/>
          <p:nvPr/>
        </p:nvSpPr>
        <p:spPr>
          <a:xfrm>
            <a:off x="345439" y="307669"/>
            <a:ext cx="842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mn-MN" altLang="ja-JP" sz="28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“Нүдээрээ сонсдог телевиз”-ийн үйлчилгээ </a:t>
            </a:r>
            <a:endParaRPr kumimoji="1" lang="ja-JP" altLang="en-US" sz="2800" b="1" u="sng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72411DF1-A14D-9594-591A-AD5E6235003F}"/>
              </a:ext>
            </a:extLst>
          </p:cNvPr>
          <p:cNvSpPr txBox="1"/>
          <p:nvPr/>
        </p:nvSpPr>
        <p:spPr>
          <a:xfrm>
            <a:off x="689609" y="3691516"/>
            <a:ext cx="8281670" cy="35180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mn-MN" altLang="ja-JP" sz="1400" kern="1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1400" kern="1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</a:t>
            </a:r>
            <a:r>
              <a:rPr lang="en-US" altLang="ja-JP" sz="1400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4</a:t>
            </a:r>
            <a:r>
              <a:rPr lang="mn-MN" altLang="ja-JP" sz="1400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”-ийг ашиглаж ТВ-ийн </a:t>
            </a:r>
            <a:r>
              <a:rPr lang="mn-MN" altLang="ja-JP" sz="1400" b="1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шууд нэвтрүүлэгт хадмал тайлбар,                          дохионы хэл</a:t>
            </a:r>
            <a:r>
              <a:rPr lang="mn-MN" altLang="ja-JP" sz="1400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оруулсан жишээ</a:t>
            </a:r>
            <a:endParaRPr lang="ja-JP" sz="14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5C733C19-E9D0-4C13-C6E3-B45D97A6F4FC}"/>
              </a:ext>
            </a:extLst>
          </p:cNvPr>
          <p:cNvSpPr txBox="1"/>
          <p:nvPr/>
        </p:nvSpPr>
        <p:spPr>
          <a:xfrm>
            <a:off x="455855" y="892303"/>
            <a:ext cx="6409924" cy="518478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mn-MN" altLang="ja-JP" sz="1600" b="1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Шууд нэвтрүүлэгт хадмал тайлбар, дохионы хэлний                       орчуулга оруулах үйлчилгээ</a:t>
            </a:r>
            <a:endParaRPr lang="ja-JP" sz="16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11C820E7-3BD4-5794-9EF3-0BF947D05CDC}"/>
              </a:ext>
            </a:extLst>
          </p:cNvPr>
          <p:cNvSpPr txBox="1"/>
          <p:nvPr/>
        </p:nvSpPr>
        <p:spPr>
          <a:xfrm>
            <a:off x="484674" y="4083969"/>
            <a:ext cx="3909964" cy="477751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mn-MN" altLang="ja-JP" sz="1600" b="1" kern="1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Видео сангийн үйлчилгээ                    </a:t>
            </a:r>
            <a:r>
              <a:rPr lang="en-US" altLang="ja-JP" sz="1600" b="1" kern="1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(On demand) </a:t>
            </a:r>
            <a:endParaRPr lang="ja-JP" sz="1600" b="1" kern="100" dirty="0">
              <a:effectLst/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6993F7C-0413-89DD-DBE3-925B051E8C60}"/>
              </a:ext>
            </a:extLst>
          </p:cNvPr>
          <p:cNvGrpSpPr/>
          <p:nvPr/>
        </p:nvGrpSpPr>
        <p:grpSpPr>
          <a:xfrm>
            <a:off x="860068" y="4609760"/>
            <a:ext cx="3134042" cy="2179320"/>
            <a:chOff x="2931324" y="4545987"/>
            <a:chExt cx="3134042" cy="2179320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E73A895D-96F3-2EB4-6042-EE9CDAEF4C12}"/>
                </a:ext>
              </a:extLst>
            </p:cNvPr>
            <p:cNvGrpSpPr/>
            <p:nvPr/>
          </p:nvGrpSpPr>
          <p:grpSpPr>
            <a:xfrm>
              <a:off x="2931324" y="4545987"/>
              <a:ext cx="3134042" cy="2179320"/>
              <a:chOff x="0" y="0"/>
              <a:chExt cx="1828165" cy="1219200"/>
            </a:xfrm>
          </p:grpSpPr>
          <p:grpSp>
            <p:nvGrpSpPr>
              <p:cNvPr id="20" name="グループ化 19">
                <a:extLst>
                  <a:ext uri="{FF2B5EF4-FFF2-40B4-BE49-F238E27FC236}">
                    <a16:creationId xmlns:a16="http://schemas.microsoft.com/office/drawing/2014/main" id="{B1ACF599-0B94-79CC-DEF8-E8B646F94EC6}"/>
                  </a:ext>
                </a:extLst>
              </p:cNvPr>
              <p:cNvGrpSpPr/>
              <p:nvPr/>
            </p:nvGrpSpPr>
            <p:grpSpPr>
              <a:xfrm>
                <a:off x="0" y="0"/>
                <a:ext cx="1828165" cy="1219200"/>
                <a:chOff x="0" y="0"/>
                <a:chExt cx="1839362" cy="1287553"/>
              </a:xfrm>
            </p:grpSpPr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9A711F58-705F-FB97-BAB7-0364DC1F0CA4}"/>
                    </a:ext>
                  </a:extLst>
                </p:cNvPr>
                <p:cNvSpPr/>
                <p:nvPr/>
              </p:nvSpPr>
              <p:spPr>
                <a:xfrm>
                  <a:off x="43814" y="84775"/>
                  <a:ext cx="1751734" cy="1006432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endParaRPr lang="ja-JP" alt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3" name="図 22">
                  <a:extLst>
                    <a:ext uri="{FF2B5EF4-FFF2-40B4-BE49-F238E27FC236}">
                      <a16:creationId xmlns:a16="http://schemas.microsoft.com/office/drawing/2014/main" id="{272822D8-348F-F77B-76C6-4F3D90393B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839362" cy="1287553"/>
                </a:xfrm>
                <a:prstGeom prst="rect">
                  <a:avLst/>
                </a:prstGeom>
              </p:spPr>
            </p:pic>
          </p:grpSp>
          <p:pic>
            <p:nvPicPr>
              <p:cNvPr id="21" name="20220317緊急災害リアルタイム手話放送_1_1">
                <a:hlinkClick r:id="" action="ppaction://media"/>
                <a:extLst>
                  <a:ext uri="{FF2B5EF4-FFF2-40B4-BE49-F238E27FC236}">
                    <a16:creationId xmlns:a16="http://schemas.microsoft.com/office/drawing/2014/main" id="{A8711131-00CF-8F21-D7F3-C663425191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18" y="69273"/>
                <a:ext cx="1724660" cy="1032510"/>
              </a:xfrm>
              <a:prstGeom prst="rect">
                <a:avLst/>
              </a:prstGeom>
            </p:spPr>
          </p:pic>
        </p:grpSp>
        <p:pic>
          <p:nvPicPr>
            <p:cNvPr id="18" name="図 17" descr="グラフィカル ユーザー インターフェイス, Web サイト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F766091-D2C8-4AA0-83C6-C4E914159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8545" y="4648828"/>
              <a:ext cx="2984734" cy="1744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260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B460-31A9-B5D6-CDA1-EF15A5DA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8CA691-632C-F1E7-7C3F-B08B3205D23A}"/>
              </a:ext>
            </a:extLst>
          </p:cNvPr>
          <p:cNvSpPr txBox="1"/>
          <p:nvPr/>
        </p:nvSpPr>
        <p:spPr>
          <a:xfrm>
            <a:off x="712694" y="1843387"/>
            <a:ext cx="8480612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mn-MN" altLang="ja-JP" sz="32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Танилцуулга</a:t>
            </a:r>
            <a:endParaRPr kumimoji="1" lang="en-US" altLang="ja-JP" sz="3200" b="1" dirty="0">
              <a:solidFill>
                <a:srgbClr val="FF0000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endParaRPr kumimoji="1" lang="en-US" altLang="ja-JP" sz="32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System</a:t>
            </a:r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”-ийн тойм </a:t>
            </a:r>
            <a:r>
              <a:rPr lang="en-US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</a:t>
            </a:r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Схем</a:t>
            </a:r>
            <a:r>
              <a:rPr lang="en-US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)</a:t>
            </a:r>
            <a:r>
              <a:rPr kumimoji="1" lang="ja-JP" altLang="en-US" sz="3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</a:t>
            </a:r>
          </a:p>
        </p:txBody>
      </p:sp>
    </p:spTree>
    <p:extLst>
      <p:ext uri="{BB962C8B-B14F-4D97-AF65-F5344CB8AC3E}">
        <p14:creationId xmlns:p14="http://schemas.microsoft.com/office/powerpoint/2010/main" val="275411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BABA3A-AAC0-92A9-4B62-599415D49090}"/>
              </a:ext>
            </a:extLst>
          </p:cNvPr>
          <p:cNvSpPr txBox="1"/>
          <p:nvPr/>
        </p:nvSpPr>
        <p:spPr>
          <a:xfrm>
            <a:off x="6855211" y="4919319"/>
            <a:ext cx="2911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altLang="ja-JP" sz="10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10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Application</a:t>
            </a:r>
            <a:r>
              <a:rPr lang="mn-MN" altLang="ja-JP" sz="10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”-ийг суулгасан </a:t>
            </a:r>
            <a:r>
              <a:rPr kumimoji="1" lang="en-US" altLang="ja-JP" sz="1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Android</a:t>
            </a:r>
            <a:r>
              <a:rPr kumimoji="1" lang="mn-MN" altLang="ja-JP" sz="1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mn-MN" altLang="ja-JP" sz="1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таблет</a:t>
            </a:r>
            <a:r>
              <a:rPr lang="mn-MN" altLang="ja-JP" sz="1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mn-MN" altLang="ja-JP" sz="1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эсвэл </a:t>
            </a:r>
            <a:endParaRPr lang="en-US" altLang="ja-JP" sz="1000" b="1" dirty="0">
              <a:solidFill>
                <a:srgbClr val="FF0000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kumimoji="1" lang="en-US" altLang="ja-JP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Android</a:t>
            </a:r>
            <a:r>
              <a:rPr kumimoji="1" lang="mn-MN" altLang="ja-JP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mn-MN" altLang="ja-JP" sz="1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телевизийн дэлгэц</a:t>
            </a:r>
            <a:endParaRPr kumimoji="1" lang="ja-JP" altLang="en-US" sz="1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雲 45">
            <a:extLst>
              <a:ext uri="{FF2B5EF4-FFF2-40B4-BE49-F238E27FC236}">
                <a16:creationId xmlns:a16="http://schemas.microsoft.com/office/drawing/2014/main" id="{57F304B1-D024-D67E-B339-FBE126F26691}"/>
              </a:ext>
            </a:extLst>
          </p:cNvPr>
          <p:cNvSpPr/>
          <p:nvPr/>
        </p:nvSpPr>
        <p:spPr>
          <a:xfrm>
            <a:off x="3454724" y="2648633"/>
            <a:ext cx="2394032" cy="957138"/>
          </a:xfrm>
          <a:prstGeom prst="cloud">
            <a:avLst/>
          </a:prstGeom>
          <a:solidFill>
            <a:schemeClr val="tx2">
              <a:lumMod val="10000"/>
              <a:lumOff val="9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ea"/>
              <a:ea typeface="+mj-ea"/>
            </a:endParaRPr>
          </a:p>
        </p:txBody>
      </p:sp>
      <p:sp>
        <p:nvSpPr>
          <p:cNvPr id="47" name="円柱 46">
            <a:extLst>
              <a:ext uri="{FF2B5EF4-FFF2-40B4-BE49-F238E27FC236}">
                <a16:creationId xmlns:a16="http://schemas.microsoft.com/office/drawing/2014/main" id="{1BADE0FD-D746-1E19-97DD-C3A5DF0EDFEC}"/>
              </a:ext>
            </a:extLst>
          </p:cNvPr>
          <p:cNvSpPr/>
          <p:nvPr/>
        </p:nvSpPr>
        <p:spPr>
          <a:xfrm>
            <a:off x="4140320" y="3067323"/>
            <a:ext cx="1316053" cy="650669"/>
          </a:xfrm>
          <a:prstGeom prst="can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Eye Dragon system</a:t>
            </a:r>
            <a:endParaRPr kumimoji="1" lang="mn-MN" altLang="ja-JP" sz="105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mn-MN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Клауд сервер</a:t>
            </a:r>
            <a:endParaRPr kumimoji="1" lang="ja-JP" altLang="en-US" sz="105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5" name="Google Shape;196;p19">
            <a:extLst>
              <a:ext uri="{FF2B5EF4-FFF2-40B4-BE49-F238E27FC236}">
                <a16:creationId xmlns:a16="http://schemas.microsoft.com/office/drawing/2014/main" id="{F1968700-CA84-C476-DDBB-2AEC15FF1BE3}"/>
              </a:ext>
            </a:extLst>
          </p:cNvPr>
          <p:cNvSpPr txBox="1"/>
          <p:nvPr/>
        </p:nvSpPr>
        <p:spPr>
          <a:xfrm>
            <a:off x="-12786" y="5378619"/>
            <a:ext cx="3151288" cy="966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Телевизийн нэвтрүүлгэнд дохионы хэлний орчуулгын бичлэг хийх </a:t>
            </a:r>
            <a:r>
              <a:rPr lang="en-US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серверт байршуулах</a:t>
            </a:r>
            <a:r>
              <a:rPr lang="en-US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Дэлгэцэнд харагдах мэдээллийг тодорхой хугацаанд хөдөлгөөнгүй байршуулах</a:t>
            </a:r>
            <a:endParaRPr lang="en-US" altLang="ja-JP" sz="12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1" name="Google Shape;122;p19">
            <a:extLst>
              <a:ext uri="{FF2B5EF4-FFF2-40B4-BE49-F238E27FC236}">
                <a16:creationId xmlns:a16="http://schemas.microsoft.com/office/drawing/2014/main" id="{F7F94734-1185-A242-EF3A-C0D283337A25}"/>
              </a:ext>
            </a:extLst>
          </p:cNvPr>
          <p:cNvPicPr preferRelativeResize="0"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1389395" y="4183795"/>
            <a:ext cx="406573" cy="6360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CDF1485-5F74-82A7-0096-F00F989C4B2D}"/>
              </a:ext>
            </a:extLst>
          </p:cNvPr>
          <p:cNvGrpSpPr/>
          <p:nvPr/>
        </p:nvGrpSpPr>
        <p:grpSpPr>
          <a:xfrm>
            <a:off x="1795968" y="4361014"/>
            <a:ext cx="269454" cy="406376"/>
            <a:chOff x="1205837" y="2557736"/>
            <a:chExt cx="331931" cy="657475"/>
          </a:xfrm>
        </p:grpSpPr>
        <p:pic>
          <p:nvPicPr>
            <p:cNvPr id="69" name="図 68" descr="家具, テーブル が含まれている画像">
              <a:extLst>
                <a:ext uri="{FF2B5EF4-FFF2-40B4-BE49-F238E27FC236}">
                  <a16:creationId xmlns:a16="http://schemas.microsoft.com/office/drawing/2014/main" id="{AC63F15D-7133-7147-A19F-E753485CD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20" r="23893"/>
            <a:stretch/>
          </p:blipFill>
          <p:spPr>
            <a:xfrm>
              <a:off x="1205837" y="2557736"/>
              <a:ext cx="331931" cy="657475"/>
            </a:xfrm>
            <a:prstGeom prst="rect">
              <a:avLst/>
            </a:prstGeom>
          </p:spPr>
        </p:pic>
        <p:pic>
          <p:nvPicPr>
            <p:cNvPr id="70" name="図 69" descr="グラフィカル ユーザー インターフェイス, Web サイト">
              <a:extLst>
                <a:ext uri="{FF2B5EF4-FFF2-40B4-BE49-F238E27FC236}">
                  <a16:creationId xmlns:a16="http://schemas.microsoft.com/office/drawing/2014/main" id="{49A79873-FBAE-A4DC-7670-755B839C2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94" r="42717" b="35477"/>
            <a:stretch/>
          </p:blipFill>
          <p:spPr>
            <a:xfrm>
              <a:off x="1253545" y="2589685"/>
              <a:ext cx="169588" cy="96650"/>
            </a:xfrm>
            <a:prstGeom prst="rect">
              <a:avLst/>
            </a:prstGeom>
          </p:spPr>
        </p:pic>
      </p:grpSp>
      <p:grpSp>
        <p:nvGrpSpPr>
          <p:cNvPr id="1145" name="グループ化 1144">
            <a:extLst>
              <a:ext uri="{FF2B5EF4-FFF2-40B4-BE49-F238E27FC236}">
                <a16:creationId xmlns:a16="http://schemas.microsoft.com/office/drawing/2014/main" id="{49E21F98-E19E-9BD9-B0D7-3D4A490A8B3D}"/>
              </a:ext>
            </a:extLst>
          </p:cNvPr>
          <p:cNvGrpSpPr/>
          <p:nvPr/>
        </p:nvGrpSpPr>
        <p:grpSpPr>
          <a:xfrm>
            <a:off x="3766764" y="5316402"/>
            <a:ext cx="1596640" cy="746507"/>
            <a:chOff x="2236202" y="3658420"/>
            <a:chExt cx="1887000" cy="898132"/>
          </a:xfrm>
        </p:grpSpPr>
        <p:sp>
          <p:nvSpPr>
            <p:cNvPr id="1131" name="楕円 1130">
              <a:extLst>
                <a:ext uri="{FF2B5EF4-FFF2-40B4-BE49-F238E27FC236}">
                  <a16:creationId xmlns:a16="http://schemas.microsoft.com/office/drawing/2014/main" id="{74955B42-63E4-4050-E845-8C6C20250D78}"/>
                </a:ext>
              </a:extLst>
            </p:cNvPr>
            <p:cNvSpPr/>
            <p:nvPr/>
          </p:nvSpPr>
          <p:spPr>
            <a:xfrm>
              <a:off x="2527443" y="3698697"/>
              <a:ext cx="1388608" cy="85785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+mj-ea"/>
                <a:ea typeface="+mj-ea"/>
              </a:endParaRPr>
            </a:p>
          </p:txBody>
        </p:sp>
        <p:sp>
          <p:nvSpPr>
            <p:cNvPr id="74" name="Google Shape;132;p19">
              <a:extLst>
                <a:ext uri="{FF2B5EF4-FFF2-40B4-BE49-F238E27FC236}">
                  <a16:creationId xmlns:a16="http://schemas.microsoft.com/office/drawing/2014/main" id="{9D902106-6943-C64E-994A-50B48A4FE3CF}"/>
                </a:ext>
              </a:extLst>
            </p:cNvPr>
            <p:cNvSpPr/>
            <p:nvPr/>
          </p:nvSpPr>
          <p:spPr>
            <a:xfrm>
              <a:off x="2236202" y="4106085"/>
              <a:ext cx="1887000" cy="211357"/>
            </a:xfrm>
            <a:prstGeom prst="ellipse">
              <a:avLst/>
            </a:prstGeom>
            <a:solidFill>
              <a:srgbClr val="C4E0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+mj-ea"/>
                <a:ea typeface="+mj-ea"/>
                <a:cs typeface="Calibri"/>
                <a:sym typeface="Calibri"/>
              </a:endParaRPr>
            </a:p>
          </p:txBody>
        </p:sp>
        <p:grpSp>
          <p:nvGrpSpPr>
            <p:cNvPr id="76" name="Google Shape;134;p19">
              <a:extLst>
                <a:ext uri="{FF2B5EF4-FFF2-40B4-BE49-F238E27FC236}">
                  <a16:creationId xmlns:a16="http://schemas.microsoft.com/office/drawing/2014/main" id="{585AB883-EDC6-FA00-C7DC-46A7AC032180}"/>
                </a:ext>
              </a:extLst>
            </p:cNvPr>
            <p:cNvGrpSpPr/>
            <p:nvPr/>
          </p:nvGrpSpPr>
          <p:grpSpPr>
            <a:xfrm flipH="1">
              <a:off x="3507309" y="3696771"/>
              <a:ext cx="392730" cy="467766"/>
              <a:chOff x="8080771" y="5449235"/>
              <a:chExt cx="792944" cy="883742"/>
            </a:xfrm>
          </p:grpSpPr>
          <p:sp>
            <p:nvSpPr>
              <p:cNvPr id="86" name="Google Shape;135;p19">
                <a:extLst>
                  <a:ext uri="{FF2B5EF4-FFF2-40B4-BE49-F238E27FC236}">
                    <a16:creationId xmlns:a16="http://schemas.microsoft.com/office/drawing/2014/main" id="{6DD1D268-52E0-AB6D-9EEA-9498F010382A}"/>
                  </a:ext>
                </a:extLst>
              </p:cNvPr>
              <p:cNvSpPr/>
              <p:nvPr/>
            </p:nvSpPr>
            <p:spPr>
              <a:xfrm>
                <a:off x="8080771" y="5830813"/>
                <a:ext cx="730038" cy="502164"/>
              </a:xfrm>
              <a:custGeom>
                <a:avLst/>
                <a:gdLst/>
                <a:ahLst/>
                <a:cxnLst/>
                <a:rect l="l" t="t" r="r" b="b"/>
                <a:pathLst>
                  <a:path w="882" h="608" extrusionOk="0">
                    <a:moveTo>
                      <a:pt x="656" y="142"/>
                    </a:moveTo>
                    <a:lnTo>
                      <a:pt x="644" y="80"/>
                    </a:lnTo>
                    <a:lnTo>
                      <a:pt x="644" y="80"/>
                    </a:lnTo>
                    <a:lnTo>
                      <a:pt x="628" y="72"/>
                    </a:lnTo>
                    <a:lnTo>
                      <a:pt x="582" y="50"/>
                    </a:lnTo>
                    <a:lnTo>
                      <a:pt x="552" y="38"/>
                    </a:lnTo>
                    <a:lnTo>
                      <a:pt x="516" y="24"/>
                    </a:lnTo>
                    <a:lnTo>
                      <a:pt x="476" y="14"/>
                    </a:lnTo>
                    <a:lnTo>
                      <a:pt x="432" y="4"/>
                    </a:lnTo>
                    <a:lnTo>
                      <a:pt x="388" y="0"/>
                    </a:lnTo>
                    <a:lnTo>
                      <a:pt x="388" y="0"/>
                    </a:lnTo>
                    <a:lnTo>
                      <a:pt x="350" y="32"/>
                    </a:lnTo>
                    <a:lnTo>
                      <a:pt x="318" y="56"/>
                    </a:lnTo>
                    <a:lnTo>
                      <a:pt x="304" y="64"/>
                    </a:lnTo>
                    <a:lnTo>
                      <a:pt x="292" y="70"/>
                    </a:lnTo>
                    <a:lnTo>
                      <a:pt x="292" y="70"/>
                    </a:lnTo>
                    <a:lnTo>
                      <a:pt x="250" y="86"/>
                    </a:lnTo>
                    <a:lnTo>
                      <a:pt x="202" y="104"/>
                    </a:lnTo>
                    <a:lnTo>
                      <a:pt x="126" y="136"/>
                    </a:lnTo>
                    <a:lnTo>
                      <a:pt x="0" y="194"/>
                    </a:lnTo>
                    <a:lnTo>
                      <a:pt x="0" y="574"/>
                    </a:lnTo>
                    <a:lnTo>
                      <a:pt x="0" y="574"/>
                    </a:lnTo>
                    <a:lnTo>
                      <a:pt x="0" y="582"/>
                    </a:lnTo>
                    <a:lnTo>
                      <a:pt x="2" y="588"/>
                    </a:lnTo>
                    <a:lnTo>
                      <a:pt x="6" y="594"/>
                    </a:lnTo>
                    <a:lnTo>
                      <a:pt x="10" y="598"/>
                    </a:lnTo>
                    <a:lnTo>
                      <a:pt x="14" y="602"/>
                    </a:lnTo>
                    <a:lnTo>
                      <a:pt x="20" y="606"/>
                    </a:lnTo>
                    <a:lnTo>
                      <a:pt x="26" y="608"/>
                    </a:lnTo>
                    <a:lnTo>
                      <a:pt x="34" y="608"/>
                    </a:lnTo>
                    <a:lnTo>
                      <a:pt x="828" y="608"/>
                    </a:lnTo>
                    <a:lnTo>
                      <a:pt x="882" y="298"/>
                    </a:lnTo>
                    <a:lnTo>
                      <a:pt x="656" y="1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136;p19">
                <a:extLst>
                  <a:ext uri="{FF2B5EF4-FFF2-40B4-BE49-F238E27FC236}">
                    <a16:creationId xmlns:a16="http://schemas.microsoft.com/office/drawing/2014/main" id="{5729BB89-6CF3-6BF7-BC35-A38B85ED1DE9}"/>
                  </a:ext>
                </a:extLst>
              </p:cNvPr>
              <p:cNvSpPr/>
              <p:nvPr/>
            </p:nvSpPr>
            <p:spPr>
              <a:xfrm>
                <a:off x="8080771" y="5888628"/>
                <a:ext cx="461861" cy="444349"/>
              </a:xfrm>
              <a:custGeom>
                <a:avLst/>
                <a:gdLst/>
                <a:ahLst/>
                <a:cxnLst/>
                <a:rect l="l" t="t" r="r" b="b"/>
                <a:pathLst>
                  <a:path w="558" h="538" extrusionOk="0">
                    <a:moveTo>
                      <a:pt x="0" y="124"/>
                    </a:moveTo>
                    <a:lnTo>
                      <a:pt x="0" y="504"/>
                    </a:lnTo>
                    <a:lnTo>
                      <a:pt x="0" y="504"/>
                    </a:lnTo>
                    <a:lnTo>
                      <a:pt x="0" y="512"/>
                    </a:lnTo>
                    <a:lnTo>
                      <a:pt x="2" y="518"/>
                    </a:lnTo>
                    <a:lnTo>
                      <a:pt x="6" y="524"/>
                    </a:lnTo>
                    <a:lnTo>
                      <a:pt x="10" y="528"/>
                    </a:lnTo>
                    <a:lnTo>
                      <a:pt x="14" y="532"/>
                    </a:lnTo>
                    <a:lnTo>
                      <a:pt x="20" y="536"/>
                    </a:lnTo>
                    <a:lnTo>
                      <a:pt x="26" y="538"/>
                    </a:lnTo>
                    <a:lnTo>
                      <a:pt x="34" y="538"/>
                    </a:lnTo>
                    <a:lnTo>
                      <a:pt x="558" y="538"/>
                    </a:lnTo>
                    <a:lnTo>
                      <a:pt x="558" y="538"/>
                    </a:lnTo>
                    <a:lnTo>
                      <a:pt x="542" y="492"/>
                    </a:lnTo>
                    <a:lnTo>
                      <a:pt x="522" y="450"/>
                    </a:lnTo>
                    <a:lnTo>
                      <a:pt x="502" y="408"/>
                    </a:lnTo>
                    <a:lnTo>
                      <a:pt x="480" y="368"/>
                    </a:lnTo>
                    <a:lnTo>
                      <a:pt x="458" y="332"/>
                    </a:lnTo>
                    <a:lnTo>
                      <a:pt x="436" y="296"/>
                    </a:lnTo>
                    <a:lnTo>
                      <a:pt x="392" y="234"/>
                    </a:lnTo>
                    <a:lnTo>
                      <a:pt x="352" y="184"/>
                    </a:lnTo>
                    <a:lnTo>
                      <a:pt x="320" y="146"/>
                    </a:lnTo>
                    <a:lnTo>
                      <a:pt x="290" y="114"/>
                    </a:lnTo>
                    <a:lnTo>
                      <a:pt x="290" y="114"/>
                    </a:lnTo>
                    <a:lnTo>
                      <a:pt x="294" y="84"/>
                    </a:lnTo>
                    <a:lnTo>
                      <a:pt x="296" y="54"/>
                    </a:lnTo>
                    <a:lnTo>
                      <a:pt x="296" y="26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2" y="0"/>
                    </a:lnTo>
                    <a:lnTo>
                      <a:pt x="292" y="0"/>
                    </a:lnTo>
                    <a:lnTo>
                      <a:pt x="250" y="16"/>
                    </a:lnTo>
                    <a:lnTo>
                      <a:pt x="202" y="34"/>
                    </a:lnTo>
                    <a:lnTo>
                      <a:pt x="126" y="66"/>
                    </a:lnTo>
                    <a:lnTo>
                      <a:pt x="0" y="124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137;p19">
                <a:extLst>
                  <a:ext uri="{FF2B5EF4-FFF2-40B4-BE49-F238E27FC236}">
                    <a16:creationId xmlns:a16="http://schemas.microsoft.com/office/drawing/2014/main" id="{D87C6A38-C0E7-A697-A658-A0D8FDACA6D8}"/>
                  </a:ext>
                </a:extLst>
              </p:cNvPr>
              <p:cNvSpPr/>
              <p:nvPr/>
            </p:nvSpPr>
            <p:spPr>
              <a:xfrm>
                <a:off x="8080772" y="6019124"/>
                <a:ext cx="92703" cy="31385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380" extrusionOk="0">
                    <a:moveTo>
                      <a:pt x="94" y="380"/>
                    </a:moveTo>
                    <a:lnTo>
                      <a:pt x="96" y="380"/>
                    </a:lnTo>
                    <a:lnTo>
                      <a:pt x="96" y="380"/>
                    </a:lnTo>
                    <a:lnTo>
                      <a:pt x="104" y="330"/>
                    </a:lnTo>
                    <a:lnTo>
                      <a:pt x="110" y="286"/>
                    </a:lnTo>
                    <a:lnTo>
                      <a:pt x="112" y="246"/>
                    </a:lnTo>
                    <a:lnTo>
                      <a:pt x="112" y="208"/>
                    </a:lnTo>
                    <a:lnTo>
                      <a:pt x="110" y="176"/>
                    </a:lnTo>
                    <a:lnTo>
                      <a:pt x="104" y="146"/>
                    </a:lnTo>
                    <a:lnTo>
                      <a:pt x="98" y="120"/>
                    </a:lnTo>
                    <a:lnTo>
                      <a:pt x="90" y="96"/>
                    </a:lnTo>
                    <a:lnTo>
                      <a:pt x="80" y="76"/>
                    </a:lnTo>
                    <a:lnTo>
                      <a:pt x="68" y="58"/>
                    </a:lnTo>
                    <a:lnTo>
                      <a:pt x="58" y="44"/>
                    </a:lnTo>
                    <a:lnTo>
                      <a:pt x="46" y="32"/>
                    </a:lnTo>
                    <a:lnTo>
                      <a:pt x="34" y="22"/>
                    </a:lnTo>
                    <a:lnTo>
                      <a:pt x="22" y="1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0" y="24"/>
                    </a:lnTo>
                    <a:lnTo>
                      <a:pt x="38" y="42"/>
                    </a:lnTo>
                    <a:lnTo>
                      <a:pt x="54" y="62"/>
                    </a:lnTo>
                    <a:lnTo>
                      <a:pt x="66" y="84"/>
                    </a:lnTo>
                    <a:lnTo>
                      <a:pt x="78" y="108"/>
                    </a:lnTo>
                    <a:lnTo>
                      <a:pt x="86" y="132"/>
                    </a:lnTo>
                    <a:lnTo>
                      <a:pt x="92" y="156"/>
                    </a:lnTo>
                    <a:lnTo>
                      <a:pt x="98" y="182"/>
                    </a:lnTo>
                    <a:lnTo>
                      <a:pt x="100" y="208"/>
                    </a:lnTo>
                    <a:lnTo>
                      <a:pt x="102" y="234"/>
                    </a:lnTo>
                    <a:lnTo>
                      <a:pt x="102" y="286"/>
                    </a:lnTo>
                    <a:lnTo>
                      <a:pt x="98" y="336"/>
                    </a:lnTo>
                    <a:lnTo>
                      <a:pt x="94" y="380"/>
                    </a:lnTo>
                    <a:lnTo>
                      <a:pt x="94" y="380"/>
                    </a:lnTo>
                    <a:close/>
                  </a:path>
                </a:pathLst>
              </a:custGeom>
              <a:solidFill>
                <a:srgbClr val="CDCEC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grpSp>
            <p:nvGrpSpPr>
              <p:cNvPr id="89" name="Google Shape;138;p19">
                <a:extLst>
                  <a:ext uri="{FF2B5EF4-FFF2-40B4-BE49-F238E27FC236}">
                    <a16:creationId xmlns:a16="http://schemas.microsoft.com/office/drawing/2014/main" id="{32B84C77-B5FE-1BAD-73D0-D920FFC31669}"/>
                  </a:ext>
                </a:extLst>
              </p:cNvPr>
              <p:cNvGrpSpPr/>
              <p:nvPr/>
            </p:nvGrpSpPr>
            <p:grpSpPr>
              <a:xfrm>
                <a:off x="8368819" y="5449235"/>
                <a:ext cx="504897" cy="883741"/>
                <a:chOff x="8368819" y="5449235"/>
                <a:chExt cx="504897" cy="883741"/>
              </a:xfrm>
            </p:grpSpPr>
            <p:sp>
              <p:nvSpPr>
                <p:cNvPr id="90" name="Google Shape;139;p19">
                  <a:extLst>
                    <a:ext uri="{FF2B5EF4-FFF2-40B4-BE49-F238E27FC236}">
                      <a16:creationId xmlns:a16="http://schemas.microsoft.com/office/drawing/2014/main" id="{E1562A2E-4420-F639-D3D4-EBB4C1EAAC9C}"/>
                    </a:ext>
                  </a:extLst>
                </p:cNvPr>
                <p:cNvSpPr/>
                <p:nvPr/>
              </p:nvSpPr>
              <p:spPr>
                <a:xfrm>
                  <a:off x="8622092" y="6017472"/>
                  <a:ext cx="251623" cy="315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" h="382" extrusionOk="0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52" y="36"/>
                      </a:lnTo>
                      <a:lnTo>
                        <a:pt x="38" y="76"/>
                      </a:lnTo>
                      <a:lnTo>
                        <a:pt x="24" y="124"/>
                      </a:lnTo>
                      <a:lnTo>
                        <a:pt x="12" y="176"/>
                      </a:lnTo>
                      <a:lnTo>
                        <a:pt x="2" y="226"/>
                      </a:lnTo>
                      <a:lnTo>
                        <a:pt x="0" y="250"/>
                      </a:lnTo>
                      <a:lnTo>
                        <a:pt x="0" y="272"/>
                      </a:lnTo>
                      <a:lnTo>
                        <a:pt x="0" y="292"/>
                      </a:lnTo>
                      <a:lnTo>
                        <a:pt x="4" y="308"/>
                      </a:lnTo>
                      <a:lnTo>
                        <a:pt x="4" y="308"/>
                      </a:lnTo>
                      <a:lnTo>
                        <a:pt x="10" y="322"/>
                      </a:lnTo>
                      <a:lnTo>
                        <a:pt x="20" y="338"/>
                      </a:lnTo>
                      <a:lnTo>
                        <a:pt x="46" y="382"/>
                      </a:lnTo>
                      <a:lnTo>
                        <a:pt x="304" y="382"/>
                      </a:lnTo>
                      <a:lnTo>
                        <a:pt x="304" y="382"/>
                      </a:lnTo>
                      <a:lnTo>
                        <a:pt x="286" y="278"/>
                      </a:lnTo>
                      <a:lnTo>
                        <a:pt x="268" y="188"/>
                      </a:lnTo>
                      <a:lnTo>
                        <a:pt x="262" y="150"/>
                      </a:lnTo>
                      <a:lnTo>
                        <a:pt x="254" y="118"/>
                      </a:lnTo>
                      <a:lnTo>
                        <a:pt x="246" y="94"/>
                      </a:lnTo>
                      <a:lnTo>
                        <a:pt x="238" y="80"/>
                      </a:lnTo>
                      <a:lnTo>
                        <a:pt x="238" y="80"/>
                      </a:lnTo>
                      <a:lnTo>
                        <a:pt x="234" y="74"/>
                      </a:lnTo>
                      <a:lnTo>
                        <a:pt x="228" y="70"/>
                      </a:lnTo>
                      <a:lnTo>
                        <a:pt x="206" y="58"/>
                      </a:lnTo>
                      <a:lnTo>
                        <a:pt x="146" y="32"/>
                      </a:lnTo>
                      <a:lnTo>
                        <a:pt x="90" y="10"/>
                      </a:lnTo>
                      <a:lnTo>
                        <a:pt x="66" y="0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1" name="Google Shape;140;p19">
                  <a:extLst>
                    <a:ext uri="{FF2B5EF4-FFF2-40B4-BE49-F238E27FC236}">
                      <a16:creationId xmlns:a16="http://schemas.microsoft.com/office/drawing/2014/main" id="{C2BE0806-DE33-EEF1-ACEE-FBF89BF18018}"/>
                    </a:ext>
                  </a:extLst>
                </p:cNvPr>
                <p:cNvSpPr/>
                <p:nvPr/>
              </p:nvSpPr>
              <p:spPr>
                <a:xfrm>
                  <a:off x="8388678" y="5677191"/>
                  <a:ext cx="245002" cy="447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" h="542" extrusionOk="0">
                      <a:moveTo>
                        <a:pt x="80" y="0"/>
                      </a:moveTo>
                      <a:lnTo>
                        <a:pt x="80" y="0"/>
                      </a:lnTo>
                      <a:lnTo>
                        <a:pt x="82" y="4"/>
                      </a:lnTo>
                      <a:lnTo>
                        <a:pt x="84" y="14"/>
                      </a:lnTo>
                      <a:lnTo>
                        <a:pt x="86" y="32"/>
                      </a:lnTo>
                      <a:lnTo>
                        <a:pt x="84" y="58"/>
                      </a:lnTo>
                      <a:lnTo>
                        <a:pt x="80" y="72"/>
                      </a:lnTo>
                      <a:lnTo>
                        <a:pt x="76" y="88"/>
                      </a:lnTo>
                      <a:lnTo>
                        <a:pt x="70" y="106"/>
                      </a:lnTo>
                      <a:lnTo>
                        <a:pt x="62" y="124"/>
                      </a:lnTo>
                      <a:lnTo>
                        <a:pt x="50" y="144"/>
                      </a:lnTo>
                      <a:lnTo>
                        <a:pt x="36" y="166"/>
                      </a:lnTo>
                      <a:lnTo>
                        <a:pt x="20" y="188"/>
                      </a:lnTo>
                      <a:lnTo>
                        <a:pt x="0" y="210"/>
                      </a:lnTo>
                      <a:lnTo>
                        <a:pt x="132" y="542"/>
                      </a:lnTo>
                      <a:lnTo>
                        <a:pt x="160" y="436"/>
                      </a:lnTo>
                      <a:lnTo>
                        <a:pt x="222" y="332"/>
                      </a:lnTo>
                      <a:lnTo>
                        <a:pt x="296" y="134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FBB07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2" name="Google Shape;141;p19">
                  <a:extLst>
                    <a:ext uri="{FF2B5EF4-FFF2-40B4-BE49-F238E27FC236}">
                      <a16:creationId xmlns:a16="http://schemas.microsoft.com/office/drawing/2014/main" id="{99294370-CCD4-1509-F07E-3EABEC163429}"/>
                    </a:ext>
                  </a:extLst>
                </p:cNvPr>
                <p:cNvSpPr/>
                <p:nvPr/>
              </p:nvSpPr>
              <p:spPr>
                <a:xfrm>
                  <a:off x="8486348" y="5781257"/>
                  <a:ext cx="105947" cy="17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" h="216" extrusionOk="0">
                      <a:moveTo>
                        <a:pt x="128" y="148"/>
                      </a:moveTo>
                      <a:lnTo>
                        <a:pt x="92" y="216"/>
                      </a:lnTo>
                      <a:lnTo>
                        <a:pt x="92" y="216"/>
                      </a:lnTo>
                      <a:lnTo>
                        <a:pt x="78" y="198"/>
                      </a:lnTo>
                      <a:lnTo>
                        <a:pt x="62" y="176"/>
                      </a:lnTo>
                      <a:lnTo>
                        <a:pt x="46" y="146"/>
                      </a:lnTo>
                      <a:lnTo>
                        <a:pt x="28" y="114"/>
                      </a:lnTo>
                      <a:lnTo>
                        <a:pt x="14" y="78"/>
                      </a:lnTo>
                      <a:lnTo>
                        <a:pt x="8" y="58"/>
                      </a:lnTo>
                      <a:lnTo>
                        <a:pt x="4" y="38"/>
                      </a:lnTo>
                      <a:lnTo>
                        <a:pt x="2" y="18"/>
                      </a:lnTo>
                      <a:lnTo>
                        <a:pt x="0" y="0"/>
                      </a:lnTo>
                      <a:lnTo>
                        <a:pt x="128" y="148"/>
                      </a:lnTo>
                      <a:close/>
                    </a:path>
                  </a:pathLst>
                </a:custGeom>
                <a:solidFill>
                  <a:srgbClr val="E8916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142;p19">
                  <a:extLst>
                    <a:ext uri="{FF2B5EF4-FFF2-40B4-BE49-F238E27FC236}">
                      <a16:creationId xmlns:a16="http://schemas.microsoft.com/office/drawing/2014/main" id="{6D7571E1-AC7C-14DD-2A48-BDA7BAD9A12E}"/>
                    </a:ext>
                  </a:extLst>
                </p:cNvPr>
                <p:cNvSpPr/>
                <p:nvPr/>
              </p:nvSpPr>
              <p:spPr>
                <a:xfrm>
                  <a:off x="8478071" y="5482272"/>
                  <a:ext cx="322806" cy="446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" h="540" extrusionOk="0">
                      <a:moveTo>
                        <a:pt x="8" y="162"/>
                      </a:moveTo>
                      <a:lnTo>
                        <a:pt x="8" y="162"/>
                      </a:lnTo>
                      <a:lnTo>
                        <a:pt x="4" y="252"/>
                      </a:lnTo>
                      <a:lnTo>
                        <a:pt x="4" y="304"/>
                      </a:lnTo>
                      <a:lnTo>
                        <a:pt x="0" y="338"/>
                      </a:lnTo>
                      <a:lnTo>
                        <a:pt x="0" y="338"/>
                      </a:lnTo>
                      <a:lnTo>
                        <a:pt x="2" y="342"/>
                      </a:lnTo>
                      <a:lnTo>
                        <a:pt x="6" y="352"/>
                      </a:lnTo>
                      <a:lnTo>
                        <a:pt x="20" y="376"/>
                      </a:lnTo>
                      <a:lnTo>
                        <a:pt x="40" y="406"/>
                      </a:lnTo>
                      <a:lnTo>
                        <a:pt x="64" y="438"/>
                      </a:lnTo>
                      <a:lnTo>
                        <a:pt x="108" y="498"/>
                      </a:lnTo>
                      <a:lnTo>
                        <a:pt x="128" y="524"/>
                      </a:lnTo>
                      <a:lnTo>
                        <a:pt x="128" y="524"/>
                      </a:lnTo>
                      <a:lnTo>
                        <a:pt x="160" y="532"/>
                      </a:lnTo>
                      <a:lnTo>
                        <a:pt x="188" y="538"/>
                      </a:lnTo>
                      <a:lnTo>
                        <a:pt x="216" y="540"/>
                      </a:lnTo>
                      <a:lnTo>
                        <a:pt x="216" y="540"/>
                      </a:lnTo>
                      <a:lnTo>
                        <a:pt x="228" y="538"/>
                      </a:lnTo>
                      <a:lnTo>
                        <a:pt x="240" y="536"/>
                      </a:lnTo>
                      <a:lnTo>
                        <a:pt x="248" y="532"/>
                      </a:lnTo>
                      <a:lnTo>
                        <a:pt x="254" y="528"/>
                      </a:lnTo>
                      <a:lnTo>
                        <a:pt x="262" y="520"/>
                      </a:lnTo>
                      <a:lnTo>
                        <a:pt x="264" y="516"/>
                      </a:lnTo>
                      <a:lnTo>
                        <a:pt x="264" y="516"/>
                      </a:lnTo>
                      <a:lnTo>
                        <a:pt x="288" y="456"/>
                      </a:lnTo>
                      <a:lnTo>
                        <a:pt x="312" y="410"/>
                      </a:lnTo>
                      <a:lnTo>
                        <a:pt x="324" y="392"/>
                      </a:lnTo>
                      <a:lnTo>
                        <a:pt x="334" y="378"/>
                      </a:lnTo>
                      <a:lnTo>
                        <a:pt x="334" y="378"/>
                      </a:lnTo>
                      <a:lnTo>
                        <a:pt x="338" y="372"/>
                      </a:lnTo>
                      <a:lnTo>
                        <a:pt x="342" y="366"/>
                      </a:lnTo>
                      <a:lnTo>
                        <a:pt x="348" y="348"/>
                      </a:lnTo>
                      <a:lnTo>
                        <a:pt x="350" y="330"/>
                      </a:lnTo>
                      <a:lnTo>
                        <a:pt x="354" y="310"/>
                      </a:lnTo>
                      <a:lnTo>
                        <a:pt x="356" y="276"/>
                      </a:lnTo>
                      <a:lnTo>
                        <a:pt x="356" y="260"/>
                      </a:lnTo>
                      <a:lnTo>
                        <a:pt x="356" y="260"/>
                      </a:lnTo>
                      <a:lnTo>
                        <a:pt x="364" y="246"/>
                      </a:lnTo>
                      <a:lnTo>
                        <a:pt x="372" y="230"/>
                      </a:lnTo>
                      <a:lnTo>
                        <a:pt x="378" y="216"/>
                      </a:lnTo>
                      <a:lnTo>
                        <a:pt x="382" y="202"/>
                      </a:lnTo>
                      <a:lnTo>
                        <a:pt x="388" y="174"/>
                      </a:lnTo>
                      <a:lnTo>
                        <a:pt x="390" y="150"/>
                      </a:lnTo>
                      <a:lnTo>
                        <a:pt x="388" y="128"/>
                      </a:lnTo>
                      <a:lnTo>
                        <a:pt x="388" y="112"/>
                      </a:lnTo>
                      <a:lnTo>
                        <a:pt x="384" y="98"/>
                      </a:lnTo>
                      <a:lnTo>
                        <a:pt x="384" y="98"/>
                      </a:lnTo>
                      <a:lnTo>
                        <a:pt x="384" y="94"/>
                      </a:lnTo>
                      <a:lnTo>
                        <a:pt x="382" y="86"/>
                      </a:lnTo>
                      <a:lnTo>
                        <a:pt x="376" y="76"/>
                      </a:lnTo>
                      <a:lnTo>
                        <a:pt x="364" y="62"/>
                      </a:lnTo>
                      <a:lnTo>
                        <a:pt x="356" y="54"/>
                      </a:lnTo>
                      <a:lnTo>
                        <a:pt x="346" y="46"/>
                      </a:lnTo>
                      <a:lnTo>
                        <a:pt x="334" y="38"/>
                      </a:lnTo>
                      <a:lnTo>
                        <a:pt x="318" y="30"/>
                      </a:lnTo>
                      <a:lnTo>
                        <a:pt x="302" y="24"/>
                      </a:lnTo>
                      <a:lnTo>
                        <a:pt x="280" y="16"/>
                      </a:lnTo>
                      <a:lnTo>
                        <a:pt x="258" y="12"/>
                      </a:lnTo>
                      <a:lnTo>
                        <a:pt x="230" y="6"/>
                      </a:lnTo>
                      <a:lnTo>
                        <a:pt x="230" y="6"/>
                      </a:lnTo>
                      <a:lnTo>
                        <a:pt x="206" y="2"/>
                      </a:lnTo>
                      <a:lnTo>
                        <a:pt x="176" y="0"/>
                      </a:lnTo>
                      <a:lnTo>
                        <a:pt x="158" y="0"/>
                      </a:lnTo>
                      <a:lnTo>
                        <a:pt x="140" y="0"/>
                      </a:lnTo>
                      <a:lnTo>
                        <a:pt x="122" y="4"/>
                      </a:lnTo>
                      <a:lnTo>
                        <a:pt x="104" y="8"/>
                      </a:lnTo>
                      <a:lnTo>
                        <a:pt x="88" y="16"/>
                      </a:lnTo>
                      <a:lnTo>
                        <a:pt x="72" y="26"/>
                      </a:lnTo>
                      <a:lnTo>
                        <a:pt x="56" y="38"/>
                      </a:lnTo>
                      <a:lnTo>
                        <a:pt x="42" y="56"/>
                      </a:lnTo>
                      <a:lnTo>
                        <a:pt x="30" y="76"/>
                      </a:lnTo>
                      <a:lnTo>
                        <a:pt x="20" y="100"/>
                      </a:lnTo>
                      <a:lnTo>
                        <a:pt x="12" y="128"/>
                      </a:lnTo>
                      <a:lnTo>
                        <a:pt x="8" y="162"/>
                      </a:lnTo>
                      <a:lnTo>
                        <a:pt x="8" y="162"/>
                      </a:lnTo>
                      <a:close/>
                    </a:path>
                  </a:pathLst>
                </a:custGeom>
                <a:solidFill>
                  <a:srgbClr val="FCBA8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143;p19">
                  <a:extLst>
                    <a:ext uri="{FF2B5EF4-FFF2-40B4-BE49-F238E27FC236}">
                      <a16:creationId xmlns:a16="http://schemas.microsoft.com/office/drawing/2014/main" id="{31DF21C4-1C5F-D694-20D0-B0F556A9ABC7}"/>
                    </a:ext>
                  </a:extLst>
                </p:cNvPr>
                <p:cNvSpPr/>
                <p:nvPr/>
              </p:nvSpPr>
              <p:spPr>
                <a:xfrm>
                  <a:off x="8451584" y="5449235"/>
                  <a:ext cx="350948" cy="285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" h="346" extrusionOk="0">
                      <a:moveTo>
                        <a:pt x="418" y="146"/>
                      </a:moveTo>
                      <a:lnTo>
                        <a:pt x="418" y="146"/>
                      </a:lnTo>
                      <a:lnTo>
                        <a:pt x="420" y="142"/>
                      </a:lnTo>
                      <a:lnTo>
                        <a:pt x="424" y="130"/>
                      </a:lnTo>
                      <a:lnTo>
                        <a:pt x="424" y="122"/>
                      </a:lnTo>
                      <a:lnTo>
                        <a:pt x="422" y="114"/>
                      </a:lnTo>
                      <a:lnTo>
                        <a:pt x="420" y="106"/>
                      </a:lnTo>
                      <a:lnTo>
                        <a:pt x="414" y="98"/>
                      </a:lnTo>
                      <a:lnTo>
                        <a:pt x="414" y="98"/>
                      </a:lnTo>
                      <a:lnTo>
                        <a:pt x="398" y="80"/>
                      </a:lnTo>
                      <a:lnTo>
                        <a:pt x="374" y="62"/>
                      </a:lnTo>
                      <a:lnTo>
                        <a:pt x="342" y="42"/>
                      </a:lnTo>
                      <a:lnTo>
                        <a:pt x="308" y="24"/>
                      </a:lnTo>
                      <a:lnTo>
                        <a:pt x="308" y="24"/>
                      </a:lnTo>
                      <a:lnTo>
                        <a:pt x="288" y="16"/>
                      </a:lnTo>
                      <a:lnTo>
                        <a:pt x="268" y="8"/>
                      </a:lnTo>
                      <a:lnTo>
                        <a:pt x="248" y="4"/>
                      </a:lnTo>
                      <a:lnTo>
                        <a:pt x="226" y="0"/>
                      </a:lnTo>
                      <a:lnTo>
                        <a:pt x="204" y="0"/>
                      </a:lnTo>
                      <a:lnTo>
                        <a:pt x="182" y="0"/>
                      </a:lnTo>
                      <a:lnTo>
                        <a:pt x="162" y="2"/>
                      </a:lnTo>
                      <a:lnTo>
                        <a:pt x="142" y="6"/>
                      </a:lnTo>
                      <a:lnTo>
                        <a:pt x="122" y="12"/>
                      </a:lnTo>
                      <a:lnTo>
                        <a:pt x="102" y="20"/>
                      </a:lnTo>
                      <a:lnTo>
                        <a:pt x="84" y="30"/>
                      </a:lnTo>
                      <a:lnTo>
                        <a:pt x="68" y="42"/>
                      </a:lnTo>
                      <a:lnTo>
                        <a:pt x="54" y="58"/>
                      </a:lnTo>
                      <a:lnTo>
                        <a:pt x="40" y="74"/>
                      </a:lnTo>
                      <a:lnTo>
                        <a:pt x="30" y="94"/>
                      </a:lnTo>
                      <a:lnTo>
                        <a:pt x="22" y="114"/>
                      </a:lnTo>
                      <a:lnTo>
                        <a:pt x="22" y="114"/>
                      </a:lnTo>
                      <a:lnTo>
                        <a:pt x="14" y="138"/>
                      </a:lnTo>
                      <a:lnTo>
                        <a:pt x="10" y="160"/>
                      </a:lnTo>
                      <a:lnTo>
                        <a:pt x="2" y="204"/>
                      </a:lnTo>
                      <a:lnTo>
                        <a:pt x="0" y="244"/>
                      </a:lnTo>
                      <a:lnTo>
                        <a:pt x="0" y="278"/>
                      </a:lnTo>
                      <a:lnTo>
                        <a:pt x="2" y="306"/>
                      </a:lnTo>
                      <a:lnTo>
                        <a:pt x="4" y="328"/>
                      </a:lnTo>
                      <a:lnTo>
                        <a:pt x="8" y="346"/>
                      </a:lnTo>
                      <a:lnTo>
                        <a:pt x="8" y="346"/>
                      </a:lnTo>
                      <a:lnTo>
                        <a:pt x="26" y="298"/>
                      </a:lnTo>
                      <a:lnTo>
                        <a:pt x="42" y="260"/>
                      </a:lnTo>
                      <a:lnTo>
                        <a:pt x="50" y="232"/>
                      </a:lnTo>
                      <a:lnTo>
                        <a:pt x="50" y="232"/>
                      </a:lnTo>
                      <a:lnTo>
                        <a:pt x="52" y="226"/>
                      </a:lnTo>
                      <a:lnTo>
                        <a:pt x="56" y="222"/>
                      </a:lnTo>
                      <a:lnTo>
                        <a:pt x="68" y="208"/>
                      </a:lnTo>
                      <a:lnTo>
                        <a:pt x="100" y="180"/>
                      </a:lnTo>
                      <a:lnTo>
                        <a:pt x="130" y="154"/>
                      </a:lnTo>
                      <a:lnTo>
                        <a:pt x="142" y="142"/>
                      </a:lnTo>
                      <a:lnTo>
                        <a:pt x="144" y="138"/>
                      </a:lnTo>
                      <a:lnTo>
                        <a:pt x="144" y="134"/>
                      </a:lnTo>
                      <a:lnTo>
                        <a:pt x="144" y="134"/>
                      </a:lnTo>
                      <a:lnTo>
                        <a:pt x="146" y="120"/>
                      </a:lnTo>
                      <a:lnTo>
                        <a:pt x="148" y="108"/>
                      </a:lnTo>
                      <a:lnTo>
                        <a:pt x="150" y="98"/>
                      </a:lnTo>
                      <a:lnTo>
                        <a:pt x="154" y="88"/>
                      </a:lnTo>
                      <a:lnTo>
                        <a:pt x="160" y="78"/>
                      </a:lnTo>
                      <a:lnTo>
                        <a:pt x="168" y="72"/>
                      </a:lnTo>
                      <a:lnTo>
                        <a:pt x="176" y="66"/>
                      </a:lnTo>
                      <a:lnTo>
                        <a:pt x="186" y="62"/>
                      </a:lnTo>
                      <a:lnTo>
                        <a:pt x="200" y="60"/>
                      </a:lnTo>
                      <a:lnTo>
                        <a:pt x="214" y="58"/>
                      </a:lnTo>
                      <a:lnTo>
                        <a:pt x="230" y="60"/>
                      </a:lnTo>
                      <a:lnTo>
                        <a:pt x="250" y="66"/>
                      </a:lnTo>
                      <a:lnTo>
                        <a:pt x="270" y="72"/>
                      </a:lnTo>
                      <a:lnTo>
                        <a:pt x="294" y="82"/>
                      </a:lnTo>
                      <a:lnTo>
                        <a:pt x="320" y="94"/>
                      </a:lnTo>
                      <a:lnTo>
                        <a:pt x="350" y="108"/>
                      </a:lnTo>
                      <a:lnTo>
                        <a:pt x="350" y="108"/>
                      </a:lnTo>
                      <a:lnTo>
                        <a:pt x="358" y="104"/>
                      </a:lnTo>
                      <a:lnTo>
                        <a:pt x="366" y="100"/>
                      </a:lnTo>
                      <a:lnTo>
                        <a:pt x="376" y="100"/>
                      </a:lnTo>
                      <a:lnTo>
                        <a:pt x="388" y="102"/>
                      </a:lnTo>
                      <a:lnTo>
                        <a:pt x="394" y="104"/>
                      </a:lnTo>
                      <a:lnTo>
                        <a:pt x="400" y="108"/>
                      </a:lnTo>
                      <a:lnTo>
                        <a:pt x="404" y="114"/>
                      </a:lnTo>
                      <a:lnTo>
                        <a:pt x="410" y="122"/>
                      </a:lnTo>
                      <a:lnTo>
                        <a:pt x="414" y="132"/>
                      </a:lnTo>
                      <a:lnTo>
                        <a:pt x="418" y="146"/>
                      </a:lnTo>
                      <a:lnTo>
                        <a:pt x="418" y="1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5" name="Google Shape;144;p19">
                  <a:extLst>
                    <a:ext uri="{FF2B5EF4-FFF2-40B4-BE49-F238E27FC236}">
                      <a16:creationId xmlns:a16="http://schemas.microsoft.com/office/drawing/2014/main" id="{DDF3FAA3-B0AE-1DF2-CEBF-02BDD69376A5}"/>
                    </a:ext>
                  </a:extLst>
                </p:cNvPr>
                <p:cNvSpPr/>
                <p:nvPr/>
              </p:nvSpPr>
              <p:spPr>
                <a:xfrm>
                  <a:off x="8444963" y="5604509"/>
                  <a:ext cx="52973" cy="118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144" extrusionOk="0">
                      <a:moveTo>
                        <a:pt x="64" y="66"/>
                      </a:moveTo>
                      <a:lnTo>
                        <a:pt x="64" y="66"/>
                      </a:lnTo>
                      <a:lnTo>
                        <a:pt x="64" y="60"/>
                      </a:lnTo>
                      <a:lnTo>
                        <a:pt x="62" y="44"/>
                      </a:lnTo>
                      <a:lnTo>
                        <a:pt x="56" y="24"/>
                      </a:lnTo>
                      <a:lnTo>
                        <a:pt x="52" y="16"/>
                      </a:lnTo>
                      <a:lnTo>
                        <a:pt x="44" y="6"/>
                      </a:lnTo>
                      <a:lnTo>
                        <a:pt x="44" y="6"/>
                      </a:lnTo>
                      <a:lnTo>
                        <a:pt x="36" y="2"/>
                      </a:lnTo>
                      <a:lnTo>
                        <a:pt x="28" y="0"/>
                      </a:lnTo>
                      <a:lnTo>
                        <a:pt x="20" y="2"/>
                      </a:lnTo>
                      <a:lnTo>
                        <a:pt x="12" y="8"/>
                      </a:lnTo>
                      <a:lnTo>
                        <a:pt x="6" y="16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8" y="88"/>
                      </a:lnTo>
                      <a:lnTo>
                        <a:pt x="16" y="104"/>
                      </a:lnTo>
                      <a:lnTo>
                        <a:pt x="22" y="118"/>
                      </a:lnTo>
                      <a:lnTo>
                        <a:pt x="30" y="128"/>
                      </a:lnTo>
                      <a:lnTo>
                        <a:pt x="42" y="140"/>
                      </a:lnTo>
                      <a:lnTo>
                        <a:pt x="46" y="144"/>
                      </a:lnTo>
                      <a:lnTo>
                        <a:pt x="64" y="66"/>
                      </a:lnTo>
                      <a:close/>
                    </a:path>
                  </a:pathLst>
                </a:custGeom>
                <a:solidFill>
                  <a:srgbClr val="FCC29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6" name="Google Shape;145;p19">
                  <a:extLst>
                    <a:ext uri="{FF2B5EF4-FFF2-40B4-BE49-F238E27FC236}">
                      <a16:creationId xmlns:a16="http://schemas.microsoft.com/office/drawing/2014/main" id="{6F93F1D1-4EF1-1CCE-1018-5EFE83F58331}"/>
                    </a:ext>
                  </a:extLst>
                </p:cNvPr>
                <p:cNvSpPr/>
                <p:nvPr/>
              </p:nvSpPr>
              <p:spPr>
                <a:xfrm>
                  <a:off x="8754526" y="5710228"/>
                  <a:ext cx="33108" cy="11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" h="14" extrusionOk="0">
                      <a:moveTo>
                        <a:pt x="40" y="0"/>
                      </a:moveTo>
                      <a:lnTo>
                        <a:pt x="40" y="0"/>
                      </a:lnTo>
                      <a:lnTo>
                        <a:pt x="26" y="4"/>
                      </a:lnTo>
                      <a:lnTo>
                        <a:pt x="12" y="4"/>
                      </a:lnTo>
                      <a:lnTo>
                        <a:pt x="6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14" y="12"/>
                      </a:lnTo>
                      <a:lnTo>
                        <a:pt x="20" y="14"/>
                      </a:lnTo>
                      <a:lnTo>
                        <a:pt x="26" y="12"/>
                      </a:lnTo>
                      <a:lnTo>
                        <a:pt x="34" y="8"/>
                      </a:lnTo>
                      <a:lnTo>
                        <a:pt x="40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7" name="Google Shape;146;p19">
                  <a:extLst>
                    <a:ext uri="{FF2B5EF4-FFF2-40B4-BE49-F238E27FC236}">
                      <a16:creationId xmlns:a16="http://schemas.microsoft.com/office/drawing/2014/main" id="{4DD56643-4ED8-C363-EB4A-42DECBC08F38}"/>
                    </a:ext>
                  </a:extLst>
                </p:cNvPr>
                <p:cNvSpPr/>
                <p:nvPr/>
              </p:nvSpPr>
              <p:spPr>
                <a:xfrm>
                  <a:off x="8613815" y="5680494"/>
                  <a:ext cx="71183" cy="26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" h="32" extrusionOk="0">
                      <a:moveTo>
                        <a:pt x="86" y="20"/>
                      </a:moveTo>
                      <a:lnTo>
                        <a:pt x="86" y="20"/>
                      </a:lnTo>
                      <a:lnTo>
                        <a:pt x="78" y="26"/>
                      </a:lnTo>
                      <a:lnTo>
                        <a:pt x="70" y="30"/>
                      </a:lnTo>
                      <a:lnTo>
                        <a:pt x="60" y="32"/>
                      </a:lnTo>
                      <a:lnTo>
                        <a:pt x="46" y="32"/>
                      </a:lnTo>
                      <a:lnTo>
                        <a:pt x="40" y="32"/>
                      </a:lnTo>
                      <a:lnTo>
                        <a:pt x="32" y="28"/>
                      </a:lnTo>
                      <a:lnTo>
                        <a:pt x="24" y="24"/>
                      </a:lnTo>
                      <a:lnTo>
                        <a:pt x="16" y="18"/>
                      </a:lnTo>
                      <a:lnTo>
                        <a:pt x="8" y="1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12" y="10"/>
                      </a:lnTo>
                      <a:lnTo>
                        <a:pt x="22" y="14"/>
                      </a:lnTo>
                      <a:lnTo>
                        <a:pt x="34" y="20"/>
                      </a:lnTo>
                      <a:lnTo>
                        <a:pt x="50" y="22"/>
                      </a:lnTo>
                      <a:lnTo>
                        <a:pt x="66" y="22"/>
                      </a:lnTo>
                      <a:lnTo>
                        <a:pt x="86" y="20"/>
                      </a:lnTo>
                      <a:lnTo>
                        <a:pt x="86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147;p19">
                  <a:extLst>
                    <a:ext uri="{FF2B5EF4-FFF2-40B4-BE49-F238E27FC236}">
                      <a16:creationId xmlns:a16="http://schemas.microsoft.com/office/drawing/2014/main" id="{9C4B14AB-302A-9B05-B8A5-AFAFB7014ECC}"/>
                    </a:ext>
                  </a:extLst>
                </p:cNvPr>
                <p:cNvSpPr/>
                <p:nvPr/>
              </p:nvSpPr>
              <p:spPr>
                <a:xfrm>
                  <a:off x="8751215" y="5652413"/>
                  <a:ext cx="41385" cy="280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34" extrusionOk="0">
                      <a:moveTo>
                        <a:pt x="0" y="34"/>
                      </a:moveTo>
                      <a:lnTo>
                        <a:pt x="0" y="34"/>
                      </a:lnTo>
                      <a:lnTo>
                        <a:pt x="4" y="28"/>
                      </a:lnTo>
                      <a:lnTo>
                        <a:pt x="12" y="16"/>
                      </a:lnTo>
                      <a:lnTo>
                        <a:pt x="18" y="10"/>
                      </a:lnTo>
                      <a:lnTo>
                        <a:pt x="26" y="6"/>
                      </a:lnTo>
                      <a:lnTo>
                        <a:pt x="36" y="2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50" y="10"/>
                      </a:lnTo>
                      <a:lnTo>
                        <a:pt x="48" y="14"/>
                      </a:lnTo>
                      <a:lnTo>
                        <a:pt x="48" y="20"/>
                      </a:lnTo>
                      <a:lnTo>
                        <a:pt x="44" y="24"/>
                      </a:lnTo>
                      <a:lnTo>
                        <a:pt x="40" y="30"/>
                      </a:lnTo>
                      <a:lnTo>
                        <a:pt x="40" y="30"/>
                      </a:lnTo>
                      <a:lnTo>
                        <a:pt x="38" y="30"/>
                      </a:lnTo>
                      <a:lnTo>
                        <a:pt x="36" y="28"/>
                      </a:lnTo>
                      <a:lnTo>
                        <a:pt x="30" y="26"/>
                      </a:lnTo>
                      <a:lnTo>
                        <a:pt x="26" y="24"/>
                      </a:lnTo>
                      <a:lnTo>
                        <a:pt x="20" y="26"/>
                      </a:lnTo>
                      <a:lnTo>
                        <a:pt x="12" y="28"/>
                      </a:lnTo>
                      <a:lnTo>
                        <a:pt x="0" y="34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148;p19">
                  <a:extLst>
                    <a:ext uri="{FF2B5EF4-FFF2-40B4-BE49-F238E27FC236}">
                      <a16:creationId xmlns:a16="http://schemas.microsoft.com/office/drawing/2014/main" id="{F7BBEE95-CE6E-C0A6-1EB4-6F6315DC68AC}"/>
                    </a:ext>
                  </a:extLst>
                </p:cNvPr>
                <p:cNvSpPr/>
                <p:nvPr/>
              </p:nvSpPr>
              <p:spPr>
                <a:xfrm>
                  <a:off x="8378746" y="5794472"/>
                  <a:ext cx="221826" cy="536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650" extrusionOk="0">
                      <a:moveTo>
                        <a:pt x="64" y="0"/>
                      </a:moveTo>
                      <a:lnTo>
                        <a:pt x="0" y="72"/>
                      </a:lnTo>
                      <a:lnTo>
                        <a:pt x="0" y="72"/>
                      </a:lnTo>
                      <a:lnTo>
                        <a:pt x="30" y="194"/>
                      </a:lnTo>
                      <a:lnTo>
                        <a:pt x="70" y="370"/>
                      </a:lnTo>
                      <a:lnTo>
                        <a:pt x="130" y="640"/>
                      </a:lnTo>
                      <a:lnTo>
                        <a:pt x="130" y="640"/>
                      </a:lnTo>
                      <a:lnTo>
                        <a:pt x="132" y="648"/>
                      </a:lnTo>
                      <a:lnTo>
                        <a:pt x="134" y="648"/>
                      </a:lnTo>
                      <a:lnTo>
                        <a:pt x="136" y="646"/>
                      </a:lnTo>
                      <a:lnTo>
                        <a:pt x="138" y="642"/>
                      </a:lnTo>
                      <a:lnTo>
                        <a:pt x="140" y="638"/>
                      </a:lnTo>
                      <a:lnTo>
                        <a:pt x="142" y="636"/>
                      </a:lnTo>
                      <a:lnTo>
                        <a:pt x="144" y="638"/>
                      </a:lnTo>
                      <a:lnTo>
                        <a:pt x="146" y="646"/>
                      </a:lnTo>
                      <a:lnTo>
                        <a:pt x="170" y="650"/>
                      </a:lnTo>
                      <a:lnTo>
                        <a:pt x="268" y="160"/>
                      </a:lnTo>
                      <a:lnTo>
                        <a:pt x="248" y="146"/>
                      </a:lnTo>
                      <a:lnTo>
                        <a:pt x="248" y="146"/>
                      </a:lnTo>
                      <a:lnTo>
                        <a:pt x="208" y="206"/>
                      </a:lnTo>
                      <a:lnTo>
                        <a:pt x="182" y="248"/>
                      </a:lnTo>
                      <a:lnTo>
                        <a:pt x="170" y="266"/>
                      </a:lnTo>
                      <a:lnTo>
                        <a:pt x="170" y="266"/>
                      </a:lnTo>
                      <a:lnTo>
                        <a:pt x="156" y="248"/>
                      </a:lnTo>
                      <a:lnTo>
                        <a:pt x="138" y="228"/>
                      </a:lnTo>
                      <a:lnTo>
                        <a:pt x="118" y="198"/>
                      </a:lnTo>
                      <a:lnTo>
                        <a:pt x="108" y="180"/>
                      </a:lnTo>
                      <a:lnTo>
                        <a:pt x="98" y="160"/>
                      </a:lnTo>
                      <a:lnTo>
                        <a:pt x="90" y="138"/>
                      </a:lnTo>
                      <a:lnTo>
                        <a:pt x="82" y="114"/>
                      </a:lnTo>
                      <a:lnTo>
                        <a:pt x="74" y="88"/>
                      </a:lnTo>
                      <a:lnTo>
                        <a:pt x="70" y="60"/>
                      </a:lnTo>
                      <a:lnTo>
                        <a:pt x="66" y="32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0" name="Google Shape;149;p19">
                  <a:extLst>
                    <a:ext uri="{FF2B5EF4-FFF2-40B4-BE49-F238E27FC236}">
                      <a16:creationId xmlns:a16="http://schemas.microsoft.com/office/drawing/2014/main" id="{E52B6D49-DC76-6868-2638-BBFAF4884412}"/>
                    </a:ext>
                  </a:extLst>
                </p:cNvPr>
                <p:cNvSpPr/>
                <p:nvPr/>
              </p:nvSpPr>
              <p:spPr>
                <a:xfrm>
                  <a:off x="8678376" y="5705272"/>
                  <a:ext cx="61250" cy="991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120" extrusionOk="0">
                      <a:moveTo>
                        <a:pt x="0" y="86"/>
                      </a:moveTo>
                      <a:lnTo>
                        <a:pt x="0" y="86"/>
                      </a:lnTo>
                      <a:lnTo>
                        <a:pt x="8" y="86"/>
                      </a:lnTo>
                      <a:lnTo>
                        <a:pt x="16" y="88"/>
                      </a:lnTo>
                      <a:lnTo>
                        <a:pt x="26" y="94"/>
                      </a:lnTo>
                      <a:lnTo>
                        <a:pt x="26" y="94"/>
                      </a:lnTo>
                      <a:lnTo>
                        <a:pt x="34" y="100"/>
                      </a:lnTo>
                      <a:lnTo>
                        <a:pt x="40" y="100"/>
                      </a:lnTo>
                      <a:lnTo>
                        <a:pt x="46" y="100"/>
                      </a:lnTo>
                      <a:lnTo>
                        <a:pt x="50" y="100"/>
                      </a:lnTo>
                      <a:lnTo>
                        <a:pt x="54" y="96"/>
                      </a:lnTo>
                      <a:lnTo>
                        <a:pt x="56" y="94"/>
                      </a:lnTo>
                      <a:lnTo>
                        <a:pt x="56" y="94"/>
                      </a:lnTo>
                      <a:lnTo>
                        <a:pt x="56" y="68"/>
                      </a:lnTo>
                      <a:lnTo>
                        <a:pt x="56" y="50"/>
                      </a:lnTo>
                      <a:lnTo>
                        <a:pt x="58" y="36"/>
                      </a:lnTo>
                      <a:lnTo>
                        <a:pt x="62" y="26"/>
                      </a:lnTo>
                      <a:lnTo>
                        <a:pt x="68" y="14"/>
                      </a:lnTo>
                      <a:lnTo>
                        <a:pt x="70" y="8"/>
                      </a:lnTo>
                      <a:lnTo>
                        <a:pt x="74" y="0"/>
                      </a:lnTo>
                      <a:lnTo>
                        <a:pt x="74" y="0"/>
                      </a:lnTo>
                      <a:lnTo>
                        <a:pt x="64" y="106"/>
                      </a:lnTo>
                      <a:lnTo>
                        <a:pt x="64" y="106"/>
                      </a:lnTo>
                      <a:lnTo>
                        <a:pt x="62" y="108"/>
                      </a:lnTo>
                      <a:lnTo>
                        <a:pt x="56" y="116"/>
                      </a:lnTo>
                      <a:lnTo>
                        <a:pt x="52" y="118"/>
                      </a:lnTo>
                      <a:lnTo>
                        <a:pt x="46" y="120"/>
                      </a:lnTo>
                      <a:lnTo>
                        <a:pt x="40" y="118"/>
                      </a:lnTo>
                      <a:lnTo>
                        <a:pt x="32" y="116"/>
                      </a:lnTo>
                      <a:lnTo>
                        <a:pt x="32" y="116"/>
                      </a:lnTo>
                      <a:lnTo>
                        <a:pt x="14" y="100"/>
                      </a:lnTo>
                      <a:lnTo>
                        <a:pt x="0" y="86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E8916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1" name="Google Shape;150;p19">
                  <a:extLst>
                    <a:ext uri="{FF2B5EF4-FFF2-40B4-BE49-F238E27FC236}">
                      <a16:creationId xmlns:a16="http://schemas.microsoft.com/office/drawing/2014/main" id="{2CB10F83-90B3-20E9-D34D-5C7065479EF7}"/>
                    </a:ext>
                  </a:extLst>
                </p:cNvPr>
                <p:cNvSpPr/>
                <p:nvPr/>
              </p:nvSpPr>
              <p:spPr>
                <a:xfrm>
                  <a:off x="8476415" y="5566516"/>
                  <a:ext cx="49663" cy="13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" h="162" extrusionOk="0">
                      <a:moveTo>
                        <a:pt x="60" y="0"/>
                      </a:moveTo>
                      <a:lnTo>
                        <a:pt x="60" y="0"/>
                      </a:lnTo>
                      <a:lnTo>
                        <a:pt x="48" y="36"/>
                      </a:lnTo>
                      <a:lnTo>
                        <a:pt x="38" y="70"/>
                      </a:lnTo>
                      <a:lnTo>
                        <a:pt x="34" y="86"/>
                      </a:lnTo>
                      <a:lnTo>
                        <a:pt x="34" y="100"/>
                      </a:lnTo>
                      <a:lnTo>
                        <a:pt x="34" y="100"/>
                      </a:lnTo>
                      <a:lnTo>
                        <a:pt x="32" y="110"/>
                      </a:lnTo>
                      <a:lnTo>
                        <a:pt x="28" y="118"/>
                      </a:lnTo>
                      <a:lnTo>
                        <a:pt x="24" y="122"/>
                      </a:lnTo>
                      <a:lnTo>
                        <a:pt x="20" y="126"/>
                      </a:lnTo>
                      <a:lnTo>
                        <a:pt x="16" y="126"/>
                      </a:lnTo>
                      <a:lnTo>
                        <a:pt x="12" y="126"/>
                      </a:lnTo>
                      <a:lnTo>
                        <a:pt x="8" y="124"/>
                      </a:lnTo>
                      <a:lnTo>
                        <a:pt x="0" y="162"/>
                      </a:lnTo>
                      <a:lnTo>
                        <a:pt x="0" y="162"/>
                      </a:lnTo>
                      <a:lnTo>
                        <a:pt x="4" y="148"/>
                      </a:lnTo>
                      <a:lnTo>
                        <a:pt x="12" y="116"/>
                      </a:lnTo>
                      <a:lnTo>
                        <a:pt x="14" y="96"/>
                      </a:lnTo>
                      <a:lnTo>
                        <a:pt x="16" y="78"/>
                      </a:lnTo>
                      <a:lnTo>
                        <a:pt x="14" y="60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8" y="36"/>
                      </a:lnTo>
                      <a:lnTo>
                        <a:pt x="8" y="32"/>
                      </a:lnTo>
                      <a:lnTo>
                        <a:pt x="10" y="26"/>
                      </a:lnTo>
                      <a:lnTo>
                        <a:pt x="12" y="22"/>
                      </a:lnTo>
                      <a:lnTo>
                        <a:pt x="20" y="14"/>
                      </a:lnTo>
                      <a:lnTo>
                        <a:pt x="30" y="8"/>
                      </a:lnTo>
                      <a:lnTo>
                        <a:pt x="40" y="4"/>
                      </a:lnTo>
                      <a:lnTo>
                        <a:pt x="50" y="2"/>
                      </a:lnTo>
                      <a:lnTo>
                        <a:pt x="60" y="0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151;p19">
                  <a:extLst>
                    <a:ext uri="{FF2B5EF4-FFF2-40B4-BE49-F238E27FC236}">
                      <a16:creationId xmlns:a16="http://schemas.microsoft.com/office/drawing/2014/main" id="{E8C3EEC2-0332-E705-7E3B-6DF8B5FABC48}"/>
                    </a:ext>
                  </a:extLst>
                </p:cNvPr>
                <p:cNvSpPr/>
                <p:nvPr/>
              </p:nvSpPr>
              <p:spPr>
                <a:xfrm>
                  <a:off x="8640302" y="5852287"/>
                  <a:ext cx="52973" cy="280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34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8"/>
                      </a:lnTo>
                      <a:lnTo>
                        <a:pt x="8" y="18"/>
                      </a:lnTo>
                      <a:lnTo>
                        <a:pt x="14" y="26"/>
                      </a:lnTo>
                      <a:lnTo>
                        <a:pt x="22" y="32"/>
                      </a:lnTo>
                      <a:lnTo>
                        <a:pt x="28" y="34"/>
                      </a:lnTo>
                      <a:lnTo>
                        <a:pt x="34" y="34"/>
                      </a:lnTo>
                      <a:lnTo>
                        <a:pt x="40" y="32"/>
                      </a:lnTo>
                      <a:lnTo>
                        <a:pt x="48" y="28"/>
                      </a:lnTo>
                      <a:lnTo>
                        <a:pt x="56" y="20"/>
                      </a:lnTo>
                      <a:lnTo>
                        <a:pt x="64" y="12"/>
                      </a:lnTo>
                      <a:lnTo>
                        <a:pt x="64" y="12"/>
                      </a:lnTo>
                      <a:lnTo>
                        <a:pt x="58" y="16"/>
                      </a:lnTo>
                      <a:lnTo>
                        <a:pt x="52" y="18"/>
                      </a:lnTo>
                      <a:lnTo>
                        <a:pt x="44" y="22"/>
                      </a:lnTo>
                      <a:lnTo>
                        <a:pt x="36" y="22"/>
                      </a:lnTo>
                      <a:lnTo>
                        <a:pt x="24" y="20"/>
                      </a:lnTo>
                      <a:lnTo>
                        <a:pt x="12" y="1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916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152;p19">
                  <a:extLst>
                    <a:ext uri="{FF2B5EF4-FFF2-40B4-BE49-F238E27FC236}">
                      <a16:creationId xmlns:a16="http://schemas.microsoft.com/office/drawing/2014/main" id="{B9F6B1D9-AED2-712E-08DF-8140D21F36E9}"/>
                    </a:ext>
                  </a:extLst>
                </p:cNvPr>
                <p:cNvSpPr/>
                <p:nvPr/>
              </p:nvSpPr>
              <p:spPr>
                <a:xfrm>
                  <a:off x="8595605" y="5627635"/>
                  <a:ext cx="102636" cy="39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48" extrusionOk="0">
                      <a:moveTo>
                        <a:pt x="120" y="48"/>
                      </a:moveTo>
                      <a:lnTo>
                        <a:pt x="120" y="48"/>
                      </a:lnTo>
                      <a:lnTo>
                        <a:pt x="112" y="44"/>
                      </a:lnTo>
                      <a:lnTo>
                        <a:pt x="96" y="34"/>
                      </a:lnTo>
                      <a:lnTo>
                        <a:pt x="76" y="24"/>
                      </a:lnTo>
                      <a:lnTo>
                        <a:pt x="64" y="20"/>
                      </a:lnTo>
                      <a:lnTo>
                        <a:pt x="54" y="18"/>
                      </a:lnTo>
                      <a:lnTo>
                        <a:pt x="54" y="18"/>
                      </a:lnTo>
                      <a:lnTo>
                        <a:pt x="34" y="20"/>
                      </a:lnTo>
                      <a:lnTo>
                        <a:pt x="16" y="22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2"/>
                      </a:lnTo>
                      <a:lnTo>
                        <a:pt x="2" y="18"/>
                      </a:lnTo>
                      <a:lnTo>
                        <a:pt x="6" y="14"/>
                      </a:lnTo>
                      <a:lnTo>
                        <a:pt x="12" y="12"/>
                      </a:lnTo>
                      <a:lnTo>
                        <a:pt x="22" y="8"/>
                      </a:lnTo>
                      <a:lnTo>
                        <a:pt x="34" y="4"/>
                      </a:lnTo>
                      <a:lnTo>
                        <a:pt x="34" y="4"/>
                      </a:lnTo>
                      <a:lnTo>
                        <a:pt x="52" y="0"/>
                      </a:lnTo>
                      <a:lnTo>
                        <a:pt x="66" y="2"/>
                      </a:lnTo>
                      <a:lnTo>
                        <a:pt x="80" y="4"/>
                      </a:lnTo>
                      <a:lnTo>
                        <a:pt x="92" y="8"/>
                      </a:lnTo>
                      <a:lnTo>
                        <a:pt x="102" y="14"/>
                      </a:lnTo>
                      <a:lnTo>
                        <a:pt x="110" y="20"/>
                      </a:lnTo>
                      <a:lnTo>
                        <a:pt x="118" y="28"/>
                      </a:lnTo>
                      <a:lnTo>
                        <a:pt x="118" y="28"/>
                      </a:lnTo>
                      <a:lnTo>
                        <a:pt x="122" y="34"/>
                      </a:lnTo>
                      <a:lnTo>
                        <a:pt x="124" y="40"/>
                      </a:lnTo>
                      <a:lnTo>
                        <a:pt x="124" y="46"/>
                      </a:lnTo>
                      <a:lnTo>
                        <a:pt x="122" y="48"/>
                      </a:lnTo>
                      <a:lnTo>
                        <a:pt x="120" y="48"/>
                      </a:lnTo>
                      <a:lnTo>
                        <a:pt x="12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153;p19">
                  <a:extLst>
                    <a:ext uri="{FF2B5EF4-FFF2-40B4-BE49-F238E27FC236}">
                      <a16:creationId xmlns:a16="http://schemas.microsoft.com/office/drawing/2014/main" id="{F89B4BFE-8A0C-DDDE-5215-B679DFF6D250}"/>
                    </a:ext>
                  </a:extLst>
                </p:cNvPr>
                <p:cNvSpPr/>
                <p:nvPr/>
              </p:nvSpPr>
              <p:spPr>
                <a:xfrm>
                  <a:off x="8622092" y="5807687"/>
                  <a:ext cx="89393" cy="46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56" extrusionOk="0">
                      <a:moveTo>
                        <a:pt x="108" y="28"/>
                      </a:moveTo>
                      <a:lnTo>
                        <a:pt x="108" y="28"/>
                      </a:lnTo>
                      <a:lnTo>
                        <a:pt x="102" y="38"/>
                      </a:lnTo>
                      <a:lnTo>
                        <a:pt x="92" y="48"/>
                      </a:lnTo>
                      <a:lnTo>
                        <a:pt x="86" y="52"/>
                      </a:lnTo>
                      <a:lnTo>
                        <a:pt x="80" y="56"/>
                      </a:lnTo>
                      <a:lnTo>
                        <a:pt x="72" y="56"/>
                      </a:lnTo>
                      <a:lnTo>
                        <a:pt x="64" y="56"/>
                      </a:lnTo>
                      <a:lnTo>
                        <a:pt x="56" y="54"/>
                      </a:lnTo>
                      <a:lnTo>
                        <a:pt x="46" y="50"/>
                      </a:lnTo>
                      <a:lnTo>
                        <a:pt x="36" y="44"/>
                      </a:lnTo>
                      <a:lnTo>
                        <a:pt x="24" y="32"/>
                      </a:lnTo>
                      <a:lnTo>
                        <a:pt x="12" y="18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0" y="6"/>
                      </a:lnTo>
                      <a:lnTo>
                        <a:pt x="36" y="18"/>
                      </a:lnTo>
                      <a:lnTo>
                        <a:pt x="52" y="24"/>
                      </a:lnTo>
                      <a:lnTo>
                        <a:pt x="72" y="28"/>
                      </a:lnTo>
                      <a:lnTo>
                        <a:pt x="90" y="30"/>
                      </a:lnTo>
                      <a:lnTo>
                        <a:pt x="108" y="28"/>
                      </a:lnTo>
                      <a:lnTo>
                        <a:pt x="108" y="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54;p19">
                  <a:extLst>
                    <a:ext uri="{FF2B5EF4-FFF2-40B4-BE49-F238E27FC236}">
                      <a16:creationId xmlns:a16="http://schemas.microsoft.com/office/drawing/2014/main" id="{0CD32A9E-734E-3FE8-ACC5-B557D89920EF}"/>
                    </a:ext>
                  </a:extLst>
                </p:cNvPr>
                <p:cNvSpPr/>
                <p:nvPr/>
              </p:nvSpPr>
              <p:spPr>
                <a:xfrm>
                  <a:off x="8617126" y="5804383"/>
                  <a:ext cx="109258" cy="297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" h="36" extrusionOk="0">
                      <a:moveTo>
                        <a:pt x="68" y="18"/>
                      </a:moveTo>
                      <a:lnTo>
                        <a:pt x="68" y="18"/>
                      </a:lnTo>
                      <a:lnTo>
                        <a:pt x="72" y="20"/>
                      </a:lnTo>
                      <a:lnTo>
                        <a:pt x="76" y="24"/>
                      </a:lnTo>
                      <a:lnTo>
                        <a:pt x="80" y="28"/>
                      </a:lnTo>
                      <a:lnTo>
                        <a:pt x="84" y="30"/>
                      </a:lnTo>
                      <a:lnTo>
                        <a:pt x="84" y="30"/>
                      </a:lnTo>
                      <a:lnTo>
                        <a:pt x="94" y="26"/>
                      </a:lnTo>
                      <a:lnTo>
                        <a:pt x="102" y="24"/>
                      </a:lnTo>
                      <a:lnTo>
                        <a:pt x="102" y="24"/>
                      </a:lnTo>
                      <a:lnTo>
                        <a:pt x="120" y="26"/>
                      </a:lnTo>
                      <a:lnTo>
                        <a:pt x="132" y="26"/>
                      </a:lnTo>
                      <a:lnTo>
                        <a:pt x="132" y="26"/>
                      </a:lnTo>
                      <a:lnTo>
                        <a:pt x="120" y="32"/>
                      </a:lnTo>
                      <a:lnTo>
                        <a:pt x="108" y="34"/>
                      </a:lnTo>
                      <a:lnTo>
                        <a:pt x="92" y="36"/>
                      </a:lnTo>
                      <a:lnTo>
                        <a:pt x="74" y="36"/>
                      </a:lnTo>
                      <a:lnTo>
                        <a:pt x="52" y="30"/>
                      </a:lnTo>
                      <a:lnTo>
                        <a:pt x="40" y="26"/>
                      </a:lnTo>
                      <a:lnTo>
                        <a:pt x="26" y="20"/>
                      </a:lnTo>
                      <a:lnTo>
                        <a:pt x="14" y="1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8" y="18"/>
                      </a:lnTo>
                      <a:lnTo>
                        <a:pt x="68" y="18"/>
                      </a:lnTo>
                      <a:close/>
                    </a:path>
                  </a:pathLst>
                </a:custGeom>
                <a:solidFill>
                  <a:srgbClr val="E8916C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155;p19">
                  <a:extLst>
                    <a:ext uri="{FF2B5EF4-FFF2-40B4-BE49-F238E27FC236}">
                      <a16:creationId xmlns:a16="http://schemas.microsoft.com/office/drawing/2014/main" id="{E2075083-FAFE-EB32-4418-F298EEEAA60A}"/>
                    </a:ext>
                  </a:extLst>
                </p:cNvPr>
                <p:cNvSpPr/>
                <p:nvPr/>
              </p:nvSpPr>
              <p:spPr>
                <a:xfrm>
                  <a:off x="8448273" y="6022428"/>
                  <a:ext cx="110913" cy="1024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" h="124" extrusionOk="0">
                      <a:moveTo>
                        <a:pt x="0" y="124"/>
                      </a:moveTo>
                      <a:lnTo>
                        <a:pt x="88" y="0"/>
                      </a:lnTo>
                      <a:lnTo>
                        <a:pt x="134" y="118"/>
                      </a:lnTo>
                      <a:lnTo>
                        <a:pt x="84" y="46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solidFill>
                  <a:srgbClr val="CDCECA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56;p19">
                  <a:extLst>
                    <a:ext uri="{FF2B5EF4-FFF2-40B4-BE49-F238E27FC236}">
                      <a16:creationId xmlns:a16="http://schemas.microsoft.com/office/drawing/2014/main" id="{38ACFEF0-6A76-CE05-9CC6-B17D9001F260}"/>
                    </a:ext>
                  </a:extLst>
                </p:cNvPr>
                <p:cNvSpPr/>
                <p:nvPr/>
              </p:nvSpPr>
              <p:spPr>
                <a:xfrm>
                  <a:off x="8489659" y="6022428"/>
                  <a:ext cx="43041" cy="107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" h="130" extrusionOk="0">
                      <a:moveTo>
                        <a:pt x="52" y="70"/>
                      </a:moveTo>
                      <a:lnTo>
                        <a:pt x="30" y="130"/>
                      </a:lnTo>
                      <a:lnTo>
                        <a:pt x="16" y="130"/>
                      </a:lnTo>
                      <a:lnTo>
                        <a:pt x="0" y="68"/>
                      </a:lnTo>
                      <a:lnTo>
                        <a:pt x="38" y="0"/>
                      </a:lnTo>
                      <a:lnTo>
                        <a:pt x="52" y="70"/>
                      </a:lnTo>
                      <a:close/>
                    </a:path>
                  </a:pathLst>
                </a:custGeom>
                <a:solidFill>
                  <a:srgbClr val="4E234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8" name="Google Shape;157;p19">
                  <a:extLst>
                    <a:ext uri="{FF2B5EF4-FFF2-40B4-BE49-F238E27FC236}">
                      <a16:creationId xmlns:a16="http://schemas.microsoft.com/office/drawing/2014/main" id="{65F40166-DBCC-6D5F-8C12-5211143BB066}"/>
                    </a:ext>
                  </a:extLst>
                </p:cNvPr>
                <p:cNvSpPr/>
                <p:nvPr/>
              </p:nvSpPr>
              <p:spPr>
                <a:xfrm>
                  <a:off x="8476415" y="5464101"/>
                  <a:ext cx="251623" cy="153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" h="186" extrusionOk="0">
                      <a:moveTo>
                        <a:pt x="304" y="16"/>
                      </a:moveTo>
                      <a:lnTo>
                        <a:pt x="304" y="16"/>
                      </a:lnTo>
                      <a:lnTo>
                        <a:pt x="304" y="16"/>
                      </a:lnTo>
                      <a:lnTo>
                        <a:pt x="278" y="10"/>
                      </a:lnTo>
                      <a:lnTo>
                        <a:pt x="252" y="6"/>
                      </a:lnTo>
                      <a:lnTo>
                        <a:pt x="220" y="4"/>
                      </a:lnTo>
                      <a:lnTo>
                        <a:pt x="182" y="4"/>
                      </a:lnTo>
                      <a:lnTo>
                        <a:pt x="162" y="6"/>
                      </a:lnTo>
                      <a:lnTo>
                        <a:pt x="144" y="10"/>
                      </a:lnTo>
                      <a:lnTo>
                        <a:pt x="124" y="16"/>
                      </a:lnTo>
                      <a:lnTo>
                        <a:pt x="106" y="24"/>
                      </a:lnTo>
                      <a:lnTo>
                        <a:pt x="88" y="32"/>
                      </a:lnTo>
                      <a:lnTo>
                        <a:pt x="70" y="44"/>
                      </a:lnTo>
                      <a:lnTo>
                        <a:pt x="70" y="44"/>
                      </a:lnTo>
                      <a:lnTo>
                        <a:pt x="56" y="58"/>
                      </a:lnTo>
                      <a:lnTo>
                        <a:pt x="44" y="72"/>
                      </a:lnTo>
                      <a:lnTo>
                        <a:pt x="34" y="86"/>
                      </a:lnTo>
                      <a:lnTo>
                        <a:pt x="24" y="104"/>
                      </a:lnTo>
                      <a:lnTo>
                        <a:pt x="18" y="122"/>
                      </a:lnTo>
                      <a:lnTo>
                        <a:pt x="12" y="142"/>
                      </a:lnTo>
                      <a:lnTo>
                        <a:pt x="8" y="164"/>
                      </a:lnTo>
                      <a:lnTo>
                        <a:pt x="4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4" y="162"/>
                      </a:lnTo>
                      <a:lnTo>
                        <a:pt x="8" y="140"/>
                      </a:lnTo>
                      <a:lnTo>
                        <a:pt x="14" y="120"/>
                      </a:lnTo>
                      <a:lnTo>
                        <a:pt x="22" y="102"/>
                      </a:lnTo>
                      <a:lnTo>
                        <a:pt x="30" y="84"/>
                      </a:lnTo>
                      <a:lnTo>
                        <a:pt x="42" y="68"/>
                      </a:lnTo>
                      <a:lnTo>
                        <a:pt x="54" y="54"/>
                      </a:lnTo>
                      <a:lnTo>
                        <a:pt x="68" y="42"/>
                      </a:lnTo>
                      <a:lnTo>
                        <a:pt x="68" y="42"/>
                      </a:lnTo>
                      <a:lnTo>
                        <a:pt x="86" y="30"/>
                      </a:lnTo>
                      <a:lnTo>
                        <a:pt x="104" y="20"/>
                      </a:lnTo>
                      <a:lnTo>
                        <a:pt x="122" y="12"/>
                      </a:lnTo>
                      <a:lnTo>
                        <a:pt x="142" y="6"/>
                      </a:lnTo>
                      <a:lnTo>
                        <a:pt x="162" y="2"/>
                      </a:lnTo>
                      <a:lnTo>
                        <a:pt x="182" y="0"/>
                      </a:lnTo>
                      <a:lnTo>
                        <a:pt x="220" y="0"/>
                      </a:lnTo>
                      <a:lnTo>
                        <a:pt x="252" y="2"/>
                      </a:lnTo>
                      <a:lnTo>
                        <a:pt x="280" y="6"/>
                      </a:lnTo>
                      <a:lnTo>
                        <a:pt x="304" y="12"/>
                      </a:lnTo>
                      <a:lnTo>
                        <a:pt x="304" y="16"/>
                      </a:lnTo>
                      <a:close/>
                    </a:path>
                  </a:pathLst>
                </a:custGeom>
                <a:solidFill>
                  <a:srgbClr val="A4BCC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09" name="Google Shape;158;p19">
                  <a:extLst>
                    <a:ext uri="{FF2B5EF4-FFF2-40B4-BE49-F238E27FC236}">
                      <a16:creationId xmlns:a16="http://schemas.microsoft.com/office/drawing/2014/main" id="{ACA003BB-108D-E68C-18E4-2D546B8CCB50}"/>
                    </a:ext>
                  </a:extLst>
                </p:cNvPr>
                <p:cNvSpPr/>
                <p:nvPr/>
              </p:nvSpPr>
              <p:spPr>
                <a:xfrm>
                  <a:off x="8463172" y="5594598"/>
                  <a:ext cx="342671" cy="1585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" h="192" extrusionOk="0">
                      <a:moveTo>
                        <a:pt x="376" y="128"/>
                      </a:moveTo>
                      <a:lnTo>
                        <a:pt x="376" y="128"/>
                      </a:lnTo>
                      <a:lnTo>
                        <a:pt x="368" y="130"/>
                      </a:lnTo>
                      <a:lnTo>
                        <a:pt x="360" y="132"/>
                      </a:lnTo>
                      <a:lnTo>
                        <a:pt x="352" y="134"/>
                      </a:lnTo>
                      <a:lnTo>
                        <a:pt x="346" y="140"/>
                      </a:lnTo>
                      <a:lnTo>
                        <a:pt x="346" y="140"/>
                      </a:lnTo>
                      <a:lnTo>
                        <a:pt x="340" y="130"/>
                      </a:lnTo>
                      <a:lnTo>
                        <a:pt x="336" y="124"/>
                      </a:lnTo>
                      <a:lnTo>
                        <a:pt x="328" y="120"/>
                      </a:lnTo>
                      <a:lnTo>
                        <a:pt x="328" y="120"/>
                      </a:lnTo>
                      <a:lnTo>
                        <a:pt x="318" y="118"/>
                      </a:lnTo>
                      <a:lnTo>
                        <a:pt x="308" y="120"/>
                      </a:lnTo>
                      <a:lnTo>
                        <a:pt x="296" y="126"/>
                      </a:lnTo>
                      <a:lnTo>
                        <a:pt x="282" y="134"/>
                      </a:lnTo>
                      <a:lnTo>
                        <a:pt x="282" y="134"/>
                      </a:lnTo>
                      <a:lnTo>
                        <a:pt x="280" y="128"/>
                      </a:lnTo>
                      <a:lnTo>
                        <a:pt x="274" y="124"/>
                      </a:lnTo>
                      <a:lnTo>
                        <a:pt x="264" y="114"/>
                      </a:lnTo>
                      <a:lnTo>
                        <a:pt x="250" y="108"/>
                      </a:lnTo>
                      <a:lnTo>
                        <a:pt x="232" y="106"/>
                      </a:lnTo>
                      <a:lnTo>
                        <a:pt x="232" y="106"/>
                      </a:lnTo>
                      <a:lnTo>
                        <a:pt x="218" y="108"/>
                      </a:lnTo>
                      <a:lnTo>
                        <a:pt x="206" y="112"/>
                      </a:lnTo>
                      <a:lnTo>
                        <a:pt x="196" y="118"/>
                      </a:lnTo>
                      <a:lnTo>
                        <a:pt x="188" y="124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186" y="128"/>
                      </a:lnTo>
                      <a:lnTo>
                        <a:pt x="186" y="128"/>
                      </a:lnTo>
                      <a:lnTo>
                        <a:pt x="182" y="136"/>
                      </a:lnTo>
                      <a:lnTo>
                        <a:pt x="180" y="144"/>
                      </a:lnTo>
                      <a:lnTo>
                        <a:pt x="180" y="144"/>
                      </a:lnTo>
                      <a:lnTo>
                        <a:pt x="182" y="152"/>
                      </a:lnTo>
                      <a:lnTo>
                        <a:pt x="184" y="160"/>
                      </a:lnTo>
                      <a:lnTo>
                        <a:pt x="190" y="166"/>
                      </a:lnTo>
                      <a:lnTo>
                        <a:pt x="196" y="172"/>
                      </a:lnTo>
                      <a:lnTo>
                        <a:pt x="204" y="176"/>
                      </a:lnTo>
                      <a:lnTo>
                        <a:pt x="212" y="180"/>
                      </a:lnTo>
                      <a:lnTo>
                        <a:pt x="222" y="182"/>
                      </a:lnTo>
                      <a:lnTo>
                        <a:pt x="232" y="182"/>
                      </a:lnTo>
                      <a:lnTo>
                        <a:pt x="232" y="182"/>
                      </a:lnTo>
                      <a:lnTo>
                        <a:pt x="242" y="182"/>
                      </a:lnTo>
                      <a:lnTo>
                        <a:pt x="252" y="180"/>
                      </a:lnTo>
                      <a:lnTo>
                        <a:pt x="262" y="176"/>
                      </a:lnTo>
                      <a:lnTo>
                        <a:pt x="268" y="172"/>
                      </a:lnTo>
                      <a:lnTo>
                        <a:pt x="276" y="166"/>
                      </a:lnTo>
                      <a:lnTo>
                        <a:pt x="280" y="160"/>
                      </a:lnTo>
                      <a:lnTo>
                        <a:pt x="282" y="152"/>
                      </a:lnTo>
                      <a:lnTo>
                        <a:pt x="284" y="144"/>
                      </a:lnTo>
                      <a:lnTo>
                        <a:pt x="284" y="144"/>
                      </a:lnTo>
                      <a:lnTo>
                        <a:pt x="284" y="140"/>
                      </a:lnTo>
                      <a:lnTo>
                        <a:pt x="284" y="140"/>
                      </a:lnTo>
                      <a:lnTo>
                        <a:pt x="296" y="132"/>
                      </a:lnTo>
                      <a:lnTo>
                        <a:pt x="308" y="126"/>
                      </a:lnTo>
                      <a:lnTo>
                        <a:pt x="318" y="124"/>
                      </a:lnTo>
                      <a:lnTo>
                        <a:pt x="326" y="126"/>
                      </a:lnTo>
                      <a:lnTo>
                        <a:pt x="326" y="126"/>
                      </a:lnTo>
                      <a:lnTo>
                        <a:pt x="334" y="130"/>
                      </a:lnTo>
                      <a:lnTo>
                        <a:pt x="340" y="136"/>
                      </a:lnTo>
                      <a:lnTo>
                        <a:pt x="342" y="144"/>
                      </a:lnTo>
                      <a:lnTo>
                        <a:pt x="342" y="144"/>
                      </a:lnTo>
                      <a:lnTo>
                        <a:pt x="342" y="144"/>
                      </a:lnTo>
                      <a:lnTo>
                        <a:pt x="340" y="148"/>
                      </a:lnTo>
                      <a:lnTo>
                        <a:pt x="340" y="148"/>
                      </a:lnTo>
                      <a:lnTo>
                        <a:pt x="338" y="154"/>
                      </a:lnTo>
                      <a:lnTo>
                        <a:pt x="336" y="160"/>
                      </a:lnTo>
                      <a:lnTo>
                        <a:pt x="336" y="160"/>
                      </a:lnTo>
                      <a:lnTo>
                        <a:pt x="338" y="166"/>
                      </a:lnTo>
                      <a:lnTo>
                        <a:pt x="340" y="172"/>
                      </a:lnTo>
                      <a:lnTo>
                        <a:pt x="344" y="178"/>
                      </a:lnTo>
                      <a:lnTo>
                        <a:pt x="348" y="184"/>
                      </a:lnTo>
                      <a:lnTo>
                        <a:pt x="354" y="186"/>
                      </a:lnTo>
                      <a:lnTo>
                        <a:pt x="360" y="190"/>
                      </a:lnTo>
                      <a:lnTo>
                        <a:pt x="368" y="192"/>
                      </a:lnTo>
                      <a:lnTo>
                        <a:pt x="376" y="192"/>
                      </a:lnTo>
                      <a:lnTo>
                        <a:pt x="376" y="192"/>
                      </a:lnTo>
                      <a:lnTo>
                        <a:pt x="384" y="192"/>
                      </a:lnTo>
                      <a:lnTo>
                        <a:pt x="390" y="190"/>
                      </a:lnTo>
                      <a:lnTo>
                        <a:pt x="398" y="186"/>
                      </a:lnTo>
                      <a:lnTo>
                        <a:pt x="402" y="184"/>
                      </a:lnTo>
                      <a:lnTo>
                        <a:pt x="408" y="178"/>
                      </a:lnTo>
                      <a:lnTo>
                        <a:pt x="412" y="172"/>
                      </a:lnTo>
                      <a:lnTo>
                        <a:pt x="414" y="166"/>
                      </a:lnTo>
                      <a:lnTo>
                        <a:pt x="414" y="160"/>
                      </a:lnTo>
                      <a:lnTo>
                        <a:pt x="414" y="160"/>
                      </a:lnTo>
                      <a:lnTo>
                        <a:pt x="414" y="154"/>
                      </a:lnTo>
                      <a:lnTo>
                        <a:pt x="412" y="148"/>
                      </a:lnTo>
                      <a:lnTo>
                        <a:pt x="408" y="142"/>
                      </a:lnTo>
                      <a:lnTo>
                        <a:pt x="402" y="138"/>
                      </a:lnTo>
                      <a:lnTo>
                        <a:pt x="398" y="134"/>
                      </a:lnTo>
                      <a:lnTo>
                        <a:pt x="390" y="132"/>
                      </a:lnTo>
                      <a:lnTo>
                        <a:pt x="384" y="130"/>
                      </a:lnTo>
                      <a:lnTo>
                        <a:pt x="376" y="128"/>
                      </a:lnTo>
                      <a:lnTo>
                        <a:pt x="376" y="128"/>
                      </a:lnTo>
                      <a:close/>
                      <a:moveTo>
                        <a:pt x="232" y="176"/>
                      </a:moveTo>
                      <a:lnTo>
                        <a:pt x="232" y="176"/>
                      </a:lnTo>
                      <a:lnTo>
                        <a:pt x="222" y="176"/>
                      </a:lnTo>
                      <a:lnTo>
                        <a:pt x="214" y="174"/>
                      </a:lnTo>
                      <a:lnTo>
                        <a:pt x="206" y="172"/>
                      </a:lnTo>
                      <a:lnTo>
                        <a:pt x="200" y="168"/>
                      </a:lnTo>
                      <a:lnTo>
                        <a:pt x="194" y="162"/>
                      </a:lnTo>
                      <a:lnTo>
                        <a:pt x="190" y="158"/>
                      </a:lnTo>
                      <a:lnTo>
                        <a:pt x="186" y="152"/>
                      </a:lnTo>
                      <a:lnTo>
                        <a:pt x="186" y="144"/>
                      </a:lnTo>
                      <a:lnTo>
                        <a:pt x="186" y="144"/>
                      </a:lnTo>
                      <a:lnTo>
                        <a:pt x="186" y="138"/>
                      </a:lnTo>
                      <a:lnTo>
                        <a:pt x="190" y="132"/>
                      </a:lnTo>
                      <a:lnTo>
                        <a:pt x="194" y="126"/>
                      </a:lnTo>
                      <a:lnTo>
                        <a:pt x="200" y="122"/>
                      </a:lnTo>
                      <a:lnTo>
                        <a:pt x="206" y="118"/>
                      </a:lnTo>
                      <a:lnTo>
                        <a:pt x="214" y="116"/>
                      </a:lnTo>
                      <a:lnTo>
                        <a:pt x="222" y="114"/>
                      </a:lnTo>
                      <a:lnTo>
                        <a:pt x="232" y="112"/>
                      </a:lnTo>
                      <a:lnTo>
                        <a:pt x="232" y="112"/>
                      </a:lnTo>
                      <a:lnTo>
                        <a:pt x="242" y="114"/>
                      </a:lnTo>
                      <a:lnTo>
                        <a:pt x="250" y="116"/>
                      </a:lnTo>
                      <a:lnTo>
                        <a:pt x="258" y="118"/>
                      </a:lnTo>
                      <a:lnTo>
                        <a:pt x="264" y="122"/>
                      </a:lnTo>
                      <a:lnTo>
                        <a:pt x="270" y="126"/>
                      </a:lnTo>
                      <a:lnTo>
                        <a:pt x="274" y="132"/>
                      </a:lnTo>
                      <a:lnTo>
                        <a:pt x="278" y="138"/>
                      </a:lnTo>
                      <a:lnTo>
                        <a:pt x="278" y="144"/>
                      </a:lnTo>
                      <a:lnTo>
                        <a:pt x="278" y="144"/>
                      </a:lnTo>
                      <a:lnTo>
                        <a:pt x="278" y="152"/>
                      </a:lnTo>
                      <a:lnTo>
                        <a:pt x="274" y="158"/>
                      </a:lnTo>
                      <a:lnTo>
                        <a:pt x="270" y="162"/>
                      </a:lnTo>
                      <a:lnTo>
                        <a:pt x="264" y="168"/>
                      </a:lnTo>
                      <a:lnTo>
                        <a:pt x="258" y="172"/>
                      </a:lnTo>
                      <a:lnTo>
                        <a:pt x="250" y="174"/>
                      </a:lnTo>
                      <a:lnTo>
                        <a:pt x="242" y="176"/>
                      </a:lnTo>
                      <a:lnTo>
                        <a:pt x="232" y="176"/>
                      </a:lnTo>
                      <a:lnTo>
                        <a:pt x="232" y="176"/>
                      </a:lnTo>
                      <a:close/>
                      <a:moveTo>
                        <a:pt x="376" y="186"/>
                      </a:moveTo>
                      <a:lnTo>
                        <a:pt x="376" y="186"/>
                      </a:lnTo>
                      <a:lnTo>
                        <a:pt x="362" y="184"/>
                      </a:lnTo>
                      <a:lnTo>
                        <a:pt x="352" y="180"/>
                      </a:lnTo>
                      <a:lnTo>
                        <a:pt x="344" y="170"/>
                      </a:lnTo>
                      <a:lnTo>
                        <a:pt x="344" y="166"/>
                      </a:lnTo>
                      <a:lnTo>
                        <a:pt x="342" y="160"/>
                      </a:lnTo>
                      <a:lnTo>
                        <a:pt x="342" y="160"/>
                      </a:lnTo>
                      <a:lnTo>
                        <a:pt x="344" y="156"/>
                      </a:lnTo>
                      <a:lnTo>
                        <a:pt x="344" y="150"/>
                      </a:lnTo>
                      <a:lnTo>
                        <a:pt x="344" y="150"/>
                      </a:lnTo>
                      <a:lnTo>
                        <a:pt x="344" y="150"/>
                      </a:lnTo>
                      <a:lnTo>
                        <a:pt x="350" y="144"/>
                      </a:lnTo>
                      <a:lnTo>
                        <a:pt x="358" y="138"/>
                      </a:lnTo>
                      <a:lnTo>
                        <a:pt x="366" y="136"/>
                      </a:lnTo>
                      <a:lnTo>
                        <a:pt x="376" y="134"/>
                      </a:lnTo>
                      <a:lnTo>
                        <a:pt x="376" y="134"/>
                      </a:lnTo>
                      <a:lnTo>
                        <a:pt x="388" y="136"/>
                      </a:lnTo>
                      <a:lnTo>
                        <a:pt x="398" y="142"/>
                      </a:lnTo>
                      <a:lnTo>
                        <a:pt x="406" y="150"/>
                      </a:lnTo>
                      <a:lnTo>
                        <a:pt x="408" y="156"/>
                      </a:lnTo>
                      <a:lnTo>
                        <a:pt x="408" y="160"/>
                      </a:lnTo>
                      <a:lnTo>
                        <a:pt x="408" y="160"/>
                      </a:lnTo>
                      <a:lnTo>
                        <a:pt x="408" y="166"/>
                      </a:lnTo>
                      <a:lnTo>
                        <a:pt x="406" y="170"/>
                      </a:lnTo>
                      <a:lnTo>
                        <a:pt x="398" y="180"/>
                      </a:lnTo>
                      <a:lnTo>
                        <a:pt x="388" y="184"/>
                      </a:lnTo>
                      <a:lnTo>
                        <a:pt x="376" y="186"/>
                      </a:lnTo>
                      <a:lnTo>
                        <a:pt x="376" y="186"/>
                      </a:lnTo>
                      <a:close/>
                    </a:path>
                  </a:pathLst>
                </a:custGeom>
                <a:solidFill>
                  <a:srgbClr val="2F2D2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159;p19">
                  <a:extLst>
                    <a:ext uri="{FF2B5EF4-FFF2-40B4-BE49-F238E27FC236}">
                      <a16:creationId xmlns:a16="http://schemas.microsoft.com/office/drawing/2014/main" id="{47DA9552-6002-A503-1562-2AB7C676AC38}"/>
                    </a:ext>
                  </a:extLst>
                </p:cNvPr>
                <p:cNvSpPr/>
                <p:nvPr/>
              </p:nvSpPr>
              <p:spPr>
                <a:xfrm>
                  <a:off x="8449930" y="6063724"/>
                  <a:ext cx="110913" cy="269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" h="326" extrusionOk="0">
                      <a:moveTo>
                        <a:pt x="0" y="326"/>
                      </a:moveTo>
                      <a:lnTo>
                        <a:pt x="134" y="326"/>
                      </a:lnTo>
                      <a:lnTo>
                        <a:pt x="76" y="0"/>
                      </a:lnTo>
                      <a:lnTo>
                        <a:pt x="0" y="326"/>
                      </a:lnTo>
                      <a:close/>
                    </a:path>
                  </a:pathLst>
                </a:custGeom>
                <a:solidFill>
                  <a:srgbClr val="4E234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160;p19">
                  <a:extLst>
                    <a:ext uri="{FF2B5EF4-FFF2-40B4-BE49-F238E27FC236}">
                      <a16:creationId xmlns:a16="http://schemas.microsoft.com/office/drawing/2014/main" id="{9DFE96B0-7ADE-67DF-7A90-6A449A0E4090}"/>
                    </a:ext>
                  </a:extLst>
                </p:cNvPr>
                <p:cNvSpPr/>
                <p:nvPr/>
              </p:nvSpPr>
              <p:spPr>
                <a:xfrm>
                  <a:off x="8733009" y="5507050"/>
                  <a:ext cx="92703" cy="77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94" extrusionOk="0">
                      <a:moveTo>
                        <a:pt x="112" y="48"/>
                      </a:moveTo>
                      <a:lnTo>
                        <a:pt x="112" y="48"/>
                      </a:lnTo>
                      <a:lnTo>
                        <a:pt x="110" y="56"/>
                      </a:lnTo>
                      <a:lnTo>
                        <a:pt x="108" y="66"/>
                      </a:lnTo>
                      <a:lnTo>
                        <a:pt x="102" y="74"/>
                      </a:lnTo>
                      <a:lnTo>
                        <a:pt x="96" y="80"/>
                      </a:lnTo>
                      <a:lnTo>
                        <a:pt x="88" y="86"/>
                      </a:lnTo>
                      <a:lnTo>
                        <a:pt x="78" y="90"/>
                      </a:lnTo>
                      <a:lnTo>
                        <a:pt x="68" y="92"/>
                      </a:lnTo>
                      <a:lnTo>
                        <a:pt x="56" y="94"/>
                      </a:lnTo>
                      <a:lnTo>
                        <a:pt x="56" y="94"/>
                      </a:lnTo>
                      <a:lnTo>
                        <a:pt x="44" y="92"/>
                      </a:lnTo>
                      <a:lnTo>
                        <a:pt x="34" y="90"/>
                      </a:lnTo>
                      <a:lnTo>
                        <a:pt x="24" y="86"/>
                      </a:lnTo>
                      <a:lnTo>
                        <a:pt x="16" y="80"/>
                      </a:lnTo>
                      <a:lnTo>
                        <a:pt x="10" y="74"/>
                      </a:lnTo>
                      <a:lnTo>
                        <a:pt x="4" y="66"/>
                      </a:lnTo>
                      <a:lnTo>
                        <a:pt x="0" y="56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38"/>
                      </a:lnTo>
                      <a:lnTo>
                        <a:pt x="4" y="30"/>
                      </a:lnTo>
                      <a:lnTo>
                        <a:pt x="10" y="22"/>
                      </a:lnTo>
                      <a:lnTo>
                        <a:pt x="16" y="14"/>
                      </a:lnTo>
                      <a:lnTo>
                        <a:pt x="24" y="8"/>
                      </a:lnTo>
                      <a:lnTo>
                        <a:pt x="34" y="4"/>
                      </a:lnTo>
                      <a:lnTo>
                        <a:pt x="44" y="2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68" y="2"/>
                      </a:lnTo>
                      <a:lnTo>
                        <a:pt x="78" y="4"/>
                      </a:lnTo>
                      <a:lnTo>
                        <a:pt x="88" y="8"/>
                      </a:lnTo>
                      <a:lnTo>
                        <a:pt x="96" y="14"/>
                      </a:lnTo>
                      <a:lnTo>
                        <a:pt x="102" y="22"/>
                      </a:lnTo>
                      <a:lnTo>
                        <a:pt x="108" y="30"/>
                      </a:lnTo>
                      <a:lnTo>
                        <a:pt x="110" y="38"/>
                      </a:lnTo>
                      <a:lnTo>
                        <a:pt x="112" y="48"/>
                      </a:lnTo>
                      <a:lnTo>
                        <a:pt x="112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161;p19">
                  <a:extLst>
                    <a:ext uri="{FF2B5EF4-FFF2-40B4-BE49-F238E27FC236}">
                      <a16:creationId xmlns:a16="http://schemas.microsoft.com/office/drawing/2014/main" id="{62E4969D-5F36-9BD4-0F59-39C788597605}"/>
                    </a:ext>
                  </a:extLst>
                </p:cNvPr>
                <p:cNvSpPr/>
                <p:nvPr/>
              </p:nvSpPr>
              <p:spPr>
                <a:xfrm>
                  <a:off x="8650237" y="5493835"/>
                  <a:ext cx="135744" cy="59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" h="72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2" y="14"/>
                      </a:lnTo>
                      <a:lnTo>
                        <a:pt x="26" y="26"/>
                      </a:lnTo>
                      <a:lnTo>
                        <a:pt x="42" y="40"/>
                      </a:lnTo>
                      <a:lnTo>
                        <a:pt x="62" y="54"/>
                      </a:lnTo>
                      <a:lnTo>
                        <a:pt x="84" y="64"/>
                      </a:lnTo>
                      <a:lnTo>
                        <a:pt x="98" y="68"/>
                      </a:lnTo>
                      <a:lnTo>
                        <a:pt x="110" y="70"/>
                      </a:lnTo>
                      <a:lnTo>
                        <a:pt x="122" y="72"/>
                      </a:lnTo>
                      <a:lnTo>
                        <a:pt x="136" y="70"/>
                      </a:lnTo>
                      <a:lnTo>
                        <a:pt x="136" y="70"/>
                      </a:lnTo>
                      <a:lnTo>
                        <a:pt x="164" y="64"/>
                      </a:lnTo>
                      <a:lnTo>
                        <a:pt x="164" y="64"/>
                      </a:lnTo>
                      <a:lnTo>
                        <a:pt x="164" y="64"/>
                      </a:lnTo>
                      <a:lnTo>
                        <a:pt x="158" y="64"/>
                      </a:lnTo>
                      <a:lnTo>
                        <a:pt x="130" y="66"/>
                      </a:lnTo>
                      <a:lnTo>
                        <a:pt x="142" y="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3" name="Google Shape;162;p19">
                  <a:extLst>
                    <a:ext uri="{FF2B5EF4-FFF2-40B4-BE49-F238E27FC236}">
                      <a16:creationId xmlns:a16="http://schemas.microsoft.com/office/drawing/2014/main" id="{5715CBAE-334C-93D8-5B89-BF6903A3E928}"/>
                    </a:ext>
                  </a:extLst>
                </p:cNvPr>
                <p:cNvSpPr/>
                <p:nvPr/>
              </p:nvSpPr>
              <p:spPr>
                <a:xfrm>
                  <a:off x="8459864" y="5482273"/>
                  <a:ext cx="218515" cy="2196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" h="266" extrusionOk="0">
                      <a:moveTo>
                        <a:pt x="264" y="10"/>
                      </a:moveTo>
                      <a:lnTo>
                        <a:pt x="264" y="10"/>
                      </a:lnTo>
                      <a:lnTo>
                        <a:pt x="248" y="16"/>
                      </a:lnTo>
                      <a:lnTo>
                        <a:pt x="212" y="36"/>
                      </a:lnTo>
                      <a:lnTo>
                        <a:pt x="194" y="48"/>
                      </a:lnTo>
                      <a:lnTo>
                        <a:pt x="178" y="60"/>
                      </a:lnTo>
                      <a:lnTo>
                        <a:pt x="172" y="66"/>
                      </a:lnTo>
                      <a:lnTo>
                        <a:pt x="168" y="72"/>
                      </a:lnTo>
                      <a:lnTo>
                        <a:pt x="164" y="78"/>
                      </a:lnTo>
                      <a:lnTo>
                        <a:pt x="164" y="84"/>
                      </a:lnTo>
                      <a:lnTo>
                        <a:pt x="164" y="84"/>
                      </a:lnTo>
                      <a:lnTo>
                        <a:pt x="162" y="96"/>
                      </a:lnTo>
                      <a:lnTo>
                        <a:pt x="156" y="108"/>
                      </a:lnTo>
                      <a:lnTo>
                        <a:pt x="150" y="124"/>
                      </a:lnTo>
                      <a:lnTo>
                        <a:pt x="140" y="142"/>
                      </a:lnTo>
                      <a:lnTo>
                        <a:pt x="128" y="158"/>
                      </a:lnTo>
                      <a:lnTo>
                        <a:pt x="112" y="174"/>
                      </a:lnTo>
                      <a:lnTo>
                        <a:pt x="102" y="180"/>
                      </a:lnTo>
                      <a:lnTo>
                        <a:pt x="92" y="186"/>
                      </a:lnTo>
                      <a:lnTo>
                        <a:pt x="68" y="192"/>
                      </a:lnTo>
                      <a:lnTo>
                        <a:pt x="62" y="266"/>
                      </a:lnTo>
                      <a:lnTo>
                        <a:pt x="36" y="258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6" y="130"/>
                      </a:lnTo>
                      <a:lnTo>
                        <a:pt x="22" y="110"/>
                      </a:lnTo>
                      <a:lnTo>
                        <a:pt x="46" y="84"/>
                      </a:lnTo>
                      <a:lnTo>
                        <a:pt x="62" y="68"/>
                      </a:lnTo>
                      <a:lnTo>
                        <a:pt x="78" y="54"/>
                      </a:lnTo>
                      <a:lnTo>
                        <a:pt x="98" y="40"/>
                      </a:lnTo>
                      <a:lnTo>
                        <a:pt x="118" y="26"/>
                      </a:lnTo>
                      <a:lnTo>
                        <a:pt x="140" y="16"/>
                      </a:lnTo>
                      <a:lnTo>
                        <a:pt x="162" y="6"/>
                      </a:lnTo>
                      <a:lnTo>
                        <a:pt x="186" y="2"/>
                      </a:lnTo>
                      <a:lnTo>
                        <a:pt x="212" y="0"/>
                      </a:lnTo>
                      <a:lnTo>
                        <a:pt x="238" y="2"/>
                      </a:lnTo>
                      <a:lnTo>
                        <a:pt x="252" y="4"/>
                      </a:lnTo>
                      <a:lnTo>
                        <a:pt x="264" y="10"/>
                      </a:lnTo>
                      <a:lnTo>
                        <a:pt x="264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163;p19">
                  <a:extLst>
                    <a:ext uri="{FF2B5EF4-FFF2-40B4-BE49-F238E27FC236}">
                      <a16:creationId xmlns:a16="http://schemas.microsoft.com/office/drawing/2014/main" id="{6E60E13D-F04E-E0D9-1B24-441998E8FC9B}"/>
                    </a:ext>
                  </a:extLst>
                </p:cNvPr>
                <p:cNvSpPr/>
                <p:nvPr/>
              </p:nvSpPr>
              <p:spPr>
                <a:xfrm>
                  <a:off x="8368819" y="5873762"/>
                  <a:ext cx="89393" cy="2510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304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38"/>
                      </a:lnTo>
                      <a:lnTo>
                        <a:pt x="34" y="124"/>
                      </a:lnTo>
                      <a:lnTo>
                        <a:pt x="66" y="224"/>
                      </a:lnTo>
                      <a:lnTo>
                        <a:pt x="82" y="270"/>
                      </a:lnTo>
                      <a:lnTo>
                        <a:pt x="96" y="304"/>
                      </a:lnTo>
                      <a:lnTo>
                        <a:pt x="108" y="290"/>
                      </a:lnTo>
                      <a:lnTo>
                        <a:pt x="108" y="290"/>
                      </a:lnTo>
                      <a:lnTo>
                        <a:pt x="92" y="252"/>
                      </a:lnTo>
                      <a:lnTo>
                        <a:pt x="54" y="166"/>
                      </a:lnTo>
                      <a:lnTo>
                        <a:pt x="34" y="116"/>
                      </a:lnTo>
                      <a:lnTo>
                        <a:pt x="18" y="68"/>
                      </a:lnTo>
                      <a:lnTo>
                        <a:pt x="4" y="28"/>
                      </a:lnTo>
                      <a:lnTo>
                        <a:pt x="2" y="1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CECA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64;p19">
                  <a:extLst>
                    <a:ext uri="{FF2B5EF4-FFF2-40B4-BE49-F238E27FC236}">
                      <a16:creationId xmlns:a16="http://schemas.microsoft.com/office/drawing/2014/main" id="{53B627AA-D6A1-F0DD-3188-5DAB4840B51C}"/>
                    </a:ext>
                  </a:extLst>
                </p:cNvPr>
                <p:cNvSpPr/>
                <p:nvPr/>
              </p:nvSpPr>
              <p:spPr>
                <a:xfrm>
                  <a:off x="8552571" y="5976177"/>
                  <a:ext cx="69528" cy="143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" h="174" extrusionOk="0">
                      <a:moveTo>
                        <a:pt x="84" y="0"/>
                      </a:moveTo>
                      <a:lnTo>
                        <a:pt x="0" y="156"/>
                      </a:lnTo>
                      <a:lnTo>
                        <a:pt x="8" y="174"/>
                      </a:lnTo>
                      <a:lnTo>
                        <a:pt x="8" y="174"/>
                      </a:lnTo>
                      <a:lnTo>
                        <a:pt x="42" y="90"/>
                      </a:lnTo>
                      <a:lnTo>
                        <a:pt x="68" y="30"/>
                      </a:lnTo>
                      <a:lnTo>
                        <a:pt x="84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CDCECA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165;p19">
                  <a:extLst>
                    <a:ext uri="{FF2B5EF4-FFF2-40B4-BE49-F238E27FC236}">
                      <a16:creationId xmlns:a16="http://schemas.microsoft.com/office/drawing/2014/main" id="{5C74962F-9AF3-7AE1-188C-07F319FE01AA}"/>
                    </a:ext>
                  </a:extLst>
                </p:cNvPr>
                <p:cNvSpPr/>
                <p:nvPr/>
              </p:nvSpPr>
              <p:spPr>
                <a:xfrm>
                  <a:off x="8729701" y="6138059"/>
                  <a:ext cx="51318" cy="193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234" extrusionOk="0">
                      <a:moveTo>
                        <a:pt x="62" y="0"/>
                      </a:moveTo>
                      <a:lnTo>
                        <a:pt x="0" y="234"/>
                      </a:lnTo>
                      <a:lnTo>
                        <a:pt x="18" y="232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CDCECA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166;p19">
                  <a:extLst>
                    <a:ext uri="{FF2B5EF4-FFF2-40B4-BE49-F238E27FC236}">
                      <a16:creationId xmlns:a16="http://schemas.microsoft.com/office/drawing/2014/main" id="{601582FE-B7E7-DA06-0DD6-4C72DF76BC89}"/>
                    </a:ext>
                  </a:extLst>
                </p:cNvPr>
                <p:cNvSpPr/>
                <p:nvPr/>
              </p:nvSpPr>
              <p:spPr>
                <a:xfrm>
                  <a:off x="8459868" y="5715184"/>
                  <a:ext cx="125812" cy="236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286" extrusionOk="0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4" y="12"/>
                      </a:lnTo>
                      <a:lnTo>
                        <a:pt x="4" y="40"/>
                      </a:lnTo>
                      <a:lnTo>
                        <a:pt x="8" y="78"/>
                      </a:lnTo>
                      <a:lnTo>
                        <a:pt x="10" y="100"/>
                      </a:lnTo>
                      <a:lnTo>
                        <a:pt x="16" y="124"/>
                      </a:lnTo>
                      <a:lnTo>
                        <a:pt x="22" y="148"/>
                      </a:lnTo>
                      <a:lnTo>
                        <a:pt x="32" y="172"/>
                      </a:lnTo>
                      <a:lnTo>
                        <a:pt x="44" y="196"/>
                      </a:lnTo>
                      <a:lnTo>
                        <a:pt x="58" y="218"/>
                      </a:lnTo>
                      <a:lnTo>
                        <a:pt x="76" y="238"/>
                      </a:lnTo>
                      <a:lnTo>
                        <a:pt x="98" y="256"/>
                      </a:lnTo>
                      <a:lnTo>
                        <a:pt x="110" y="264"/>
                      </a:lnTo>
                      <a:lnTo>
                        <a:pt x="124" y="272"/>
                      </a:lnTo>
                      <a:lnTo>
                        <a:pt x="138" y="278"/>
                      </a:lnTo>
                      <a:lnTo>
                        <a:pt x="152" y="282"/>
                      </a:lnTo>
                      <a:lnTo>
                        <a:pt x="152" y="286"/>
                      </a:lnTo>
                      <a:lnTo>
                        <a:pt x="152" y="286"/>
                      </a:lnTo>
                      <a:lnTo>
                        <a:pt x="136" y="280"/>
                      </a:lnTo>
                      <a:lnTo>
                        <a:pt x="120" y="274"/>
                      </a:lnTo>
                      <a:lnTo>
                        <a:pt x="106" y="266"/>
                      </a:lnTo>
                      <a:lnTo>
                        <a:pt x="94" y="258"/>
                      </a:lnTo>
                      <a:lnTo>
                        <a:pt x="82" y="250"/>
                      </a:lnTo>
                      <a:lnTo>
                        <a:pt x="72" y="240"/>
                      </a:lnTo>
                      <a:lnTo>
                        <a:pt x="54" y="218"/>
                      </a:lnTo>
                      <a:lnTo>
                        <a:pt x="38" y="196"/>
                      </a:lnTo>
                      <a:lnTo>
                        <a:pt x="28" y="172"/>
                      </a:lnTo>
                      <a:lnTo>
                        <a:pt x="18" y="148"/>
                      </a:lnTo>
                      <a:lnTo>
                        <a:pt x="12" y="124"/>
                      </a:lnTo>
                      <a:lnTo>
                        <a:pt x="12" y="124"/>
                      </a:lnTo>
                      <a:lnTo>
                        <a:pt x="6" y="100"/>
                      </a:lnTo>
                      <a:lnTo>
                        <a:pt x="4" y="78"/>
                      </a:lnTo>
                      <a:lnTo>
                        <a:pt x="0" y="38"/>
                      </a:lnTo>
                      <a:lnTo>
                        <a:pt x="0" y="12"/>
                      </a:lnTo>
                      <a:lnTo>
                        <a:pt x="2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167;p19">
                  <a:extLst>
                    <a:ext uri="{FF2B5EF4-FFF2-40B4-BE49-F238E27FC236}">
                      <a16:creationId xmlns:a16="http://schemas.microsoft.com/office/drawing/2014/main" id="{65DAA793-766A-58AD-08F6-89B10C07F5A2}"/>
                    </a:ext>
                  </a:extLst>
                </p:cNvPr>
                <p:cNvSpPr/>
                <p:nvPr/>
              </p:nvSpPr>
              <p:spPr>
                <a:xfrm>
                  <a:off x="8565819" y="5934882"/>
                  <a:ext cx="52973" cy="297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36" extrusionOk="0">
                      <a:moveTo>
                        <a:pt x="0" y="18"/>
                      </a:moveTo>
                      <a:lnTo>
                        <a:pt x="0" y="18"/>
                      </a:lnTo>
                      <a:lnTo>
                        <a:pt x="0" y="22"/>
                      </a:lnTo>
                      <a:lnTo>
                        <a:pt x="2" y="26"/>
                      </a:lnTo>
                      <a:lnTo>
                        <a:pt x="10" y="32"/>
                      </a:lnTo>
                      <a:lnTo>
                        <a:pt x="20" y="36"/>
                      </a:lnTo>
                      <a:lnTo>
                        <a:pt x="32" y="36"/>
                      </a:lnTo>
                      <a:lnTo>
                        <a:pt x="32" y="36"/>
                      </a:lnTo>
                      <a:lnTo>
                        <a:pt x="44" y="36"/>
                      </a:lnTo>
                      <a:lnTo>
                        <a:pt x="54" y="32"/>
                      </a:lnTo>
                      <a:lnTo>
                        <a:pt x="62" y="26"/>
                      </a:lnTo>
                      <a:lnTo>
                        <a:pt x="64" y="22"/>
                      </a:lnTo>
                      <a:lnTo>
                        <a:pt x="64" y="18"/>
                      </a:lnTo>
                      <a:lnTo>
                        <a:pt x="64" y="18"/>
                      </a:lnTo>
                      <a:lnTo>
                        <a:pt x="64" y="14"/>
                      </a:lnTo>
                      <a:lnTo>
                        <a:pt x="62" y="12"/>
                      </a:lnTo>
                      <a:lnTo>
                        <a:pt x="54" y="6"/>
                      </a:lnTo>
                      <a:lnTo>
                        <a:pt x="44" y="2"/>
                      </a:lnTo>
                      <a:lnTo>
                        <a:pt x="32" y="0"/>
                      </a:lnTo>
                      <a:lnTo>
                        <a:pt x="32" y="0"/>
                      </a:lnTo>
                      <a:lnTo>
                        <a:pt x="20" y="2"/>
                      </a:lnTo>
                      <a:lnTo>
                        <a:pt x="10" y="6"/>
                      </a:lnTo>
                      <a:lnTo>
                        <a:pt x="2" y="12"/>
                      </a:lnTo>
                      <a:lnTo>
                        <a:pt x="0" y="14"/>
                      </a:lnTo>
                      <a:lnTo>
                        <a:pt x="0" y="18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168;p19">
                  <a:extLst>
                    <a:ext uri="{FF2B5EF4-FFF2-40B4-BE49-F238E27FC236}">
                      <a16:creationId xmlns:a16="http://schemas.microsoft.com/office/drawing/2014/main" id="{DE7F1BF4-DD35-9191-B0FE-56E4BB26305D}"/>
                    </a:ext>
                  </a:extLst>
                </p:cNvPr>
                <p:cNvSpPr/>
                <p:nvPr/>
              </p:nvSpPr>
              <p:spPr>
                <a:xfrm>
                  <a:off x="8413511" y="5596251"/>
                  <a:ext cx="86082" cy="138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" h="168" extrusionOk="0">
                      <a:moveTo>
                        <a:pt x="0" y="84"/>
                      </a:moveTo>
                      <a:lnTo>
                        <a:pt x="0" y="84"/>
                      </a:lnTo>
                      <a:lnTo>
                        <a:pt x="0" y="100"/>
                      </a:lnTo>
                      <a:lnTo>
                        <a:pt x="4" y="116"/>
                      </a:lnTo>
                      <a:lnTo>
                        <a:pt x="8" y="130"/>
                      </a:lnTo>
                      <a:lnTo>
                        <a:pt x="16" y="142"/>
                      </a:lnTo>
                      <a:lnTo>
                        <a:pt x="22" y="154"/>
                      </a:lnTo>
                      <a:lnTo>
                        <a:pt x="32" y="160"/>
                      </a:lnTo>
                      <a:lnTo>
                        <a:pt x="42" y="166"/>
                      </a:lnTo>
                      <a:lnTo>
                        <a:pt x="52" y="168"/>
                      </a:lnTo>
                      <a:lnTo>
                        <a:pt x="52" y="168"/>
                      </a:lnTo>
                      <a:lnTo>
                        <a:pt x="62" y="166"/>
                      </a:lnTo>
                      <a:lnTo>
                        <a:pt x="72" y="160"/>
                      </a:lnTo>
                      <a:lnTo>
                        <a:pt x="82" y="154"/>
                      </a:lnTo>
                      <a:lnTo>
                        <a:pt x="90" y="142"/>
                      </a:lnTo>
                      <a:lnTo>
                        <a:pt x="96" y="130"/>
                      </a:lnTo>
                      <a:lnTo>
                        <a:pt x="100" y="116"/>
                      </a:lnTo>
                      <a:lnTo>
                        <a:pt x="104" y="100"/>
                      </a:lnTo>
                      <a:lnTo>
                        <a:pt x="104" y="84"/>
                      </a:lnTo>
                      <a:lnTo>
                        <a:pt x="104" y="84"/>
                      </a:lnTo>
                      <a:lnTo>
                        <a:pt x="104" y="66"/>
                      </a:lnTo>
                      <a:lnTo>
                        <a:pt x="100" y="50"/>
                      </a:lnTo>
                      <a:lnTo>
                        <a:pt x="96" y="36"/>
                      </a:lnTo>
                      <a:lnTo>
                        <a:pt x="90" y="24"/>
                      </a:lnTo>
                      <a:lnTo>
                        <a:pt x="82" y="14"/>
                      </a:lnTo>
                      <a:lnTo>
                        <a:pt x="72" y="6"/>
                      </a:lnTo>
                      <a:lnTo>
                        <a:pt x="62" y="2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42" y="2"/>
                      </a:lnTo>
                      <a:lnTo>
                        <a:pt x="32" y="6"/>
                      </a:lnTo>
                      <a:lnTo>
                        <a:pt x="22" y="14"/>
                      </a:lnTo>
                      <a:lnTo>
                        <a:pt x="16" y="24"/>
                      </a:lnTo>
                      <a:lnTo>
                        <a:pt x="8" y="36"/>
                      </a:lnTo>
                      <a:lnTo>
                        <a:pt x="4" y="50"/>
                      </a:lnTo>
                      <a:lnTo>
                        <a:pt x="0" y="66"/>
                      </a:lnTo>
                      <a:lnTo>
                        <a:pt x="0" y="84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79838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20" name="Google Shape;169;p19">
                  <a:extLst>
                    <a:ext uri="{FF2B5EF4-FFF2-40B4-BE49-F238E27FC236}">
                      <a16:creationId xmlns:a16="http://schemas.microsoft.com/office/drawing/2014/main" id="{72B8F493-9B12-F609-5753-0695AF0992D3}"/>
                    </a:ext>
                  </a:extLst>
                </p:cNvPr>
                <p:cNvSpPr/>
                <p:nvPr/>
              </p:nvSpPr>
              <p:spPr>
                <a:xfrm>
                  <a:off x="8430090" y="5625983"/>
                  <a:ext cx="44696" cy="842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102" extrusionOk="0">
                      <a:moveTo>
                        <a:pt x="0" y="52"/>
                      </a:moveTo>
                      <a:lnTo>
                        <a:pt x="0" y="52"/>
                      </a:lnTo>
                      <a:lnTo>
                        <a:pt x="2" y="72"/>
                      </a:lnTo>
                      <a:lnTo>
                        <a:pt x="8" y="88"/>
                      </a:lnTo>
                      <a:lnTo>
                        <a:pt x="12" y="94"/>
                      </a:lnTo>
                      <a:lnTo>
                        <a:pt x="16" y="98"/>
                      </a:lnTo>
                      <a:lnTo>
                        <a:pt x="20" y="102"/>
                      </a:lnTo>
                      <a:lnTo>
                        <a:pt x="26" y="102"/>
                      </a:lnTo>
                      <a:lnTo>
                        <a:pt x="26" y="102"/>
                      </a:lnTo>
                      <a:lnTo>
                        <a:pt x="32" y="102"/>
                      </a:lnTo>
                      <a:lnTo>
                        <a:pt x="36" y="98"/>
                      </a:lnTo>
                      <a:lnTo>
                        <a:pt x="42" y="94"/>
                      </a:lnTo>
                      <a:lnTo>
                        <a:pt x="46" y="88"/>
                      </a:lnTo>
                      <a:lnTo>
                        <a:pt x="52" y="72"/>
                      </a:lnTo>
                      <a:lnTo>
                        <a:pt x="54" y="52"/>
                      </a:lnTo>
                      <a:lnTo>
                        <a:pt x="54" y="52"/>
                      </a:lnTo>
                      <a:lnTo>
                        <a:pt x="52" y="32"/>
                      </a:lnTo>
                      <a:lnTo>
                        <a:pt x="46" y="16"/>
                      </a:lnTo>
                      <a:lnTo>
                        <a:pt x="42" y="10"/>
                      </a:lnTo>
                      <a:lnTo>
                        <a:pt x="36" y="4"/>
                      </a:lnTo>
                      <a:lnTo>
                        <a:pt x="32" y="2"/>
                      </a:lnTo>
                      <a:lnTo>
                        <a:pt x="26" y="0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6" y="4"/>
                      </a:lnTo>
                      <a:lnTo>
                        <a:pt x="12" y="10"/>
                      </a:lnTo>
                      <a:lnTo>
                        <a:pt x="8" y="16"/>
                      </a:lnTo>
                      <a:lnTo>
                        <a:pt x="2" y="32"/>
                      </a:lnTo>
                      <a:lnTo>
                        <a:pt x="0" y="52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8F9F9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7" name="Google Shape;170;p19">
              <a:extLst>
                <a:ext uri="{FF2B5EF4-FFF2-40B4-BE49-F238E27FC236}">
                  <a16:creationId xmlns:a16="http://schemas.microsoft.com/office/drawing/2014/main" id="{870993A9-747E-A0F5-74CE-93D321C61436}"/>
                </a:ext>
              </a:extLst>
            </p:cNvPr>
            <p:cNvGrpSpPr/>
            <p:nvPr/>
          </p:nvGrpSpPr>
          <p:grpSpPr>
            <a:xfrm flipH="1">
              <a:off x="3221747" y="3893314"/>
              <a:ext cx="317200" cy="275946"/>
              <a:chOff x="3036888" y="4202113"/>
              <a:chExt cx="1009650" cy="806450"/>
            </a:xfrm>
          </p:grpSpPr>
          <p:sp>
            <p:nvSpPr>
              <p:cNvPr id="78" name="Google Shape;171;p19">
                <a:extLst>
                  <a:ext uri="{FF2B5EF4-FFF2-40B4-BE49-F238E27FC236}">
                    <a16:creationId xmlns:a16="http://schemas.microsoft.com/office/drawing/2014/main" id="{2EA0EC40-F976-37AB-5CCD-F83A89CBB7DD}"/>
                  </a:ext>
                </a:extLst>
              </p:cNvPr>
              <p:cNvSpPr/>
              <p:nvPr/>
            </p:nvSpPr>
            <p:spPr>
              <a:xfrm>
                <a:off x="3090863" y="4525963"/>
                <a:ext cx="273050" cy="482600"/>
              </a:xfrm>
              <a:custGeom>
                <a:avLst/>
                <a:gdLst/>
                <a:ahLst/>
                <a:cxnLst/>
                <a:rect l="l" t="t" r="r" b="b"/>
                <a:pathLst>
                  <a:path w="172" h="304" extrusionOk="0">
                    <a:moveTo>
                      <a:pt x="44" y="0"/>
                    </a:moveTo>
                    <a:lnTo>
                      <a:pt x="44" y="0"/>
                    </a:lnTo>
                    <a:lnTo>
                      <a:pt x="50" y="0"/>
                    </a:lnTo>
                    <a:lnTo>
                      <a:pt x="56" y="0"/>
                    </a:lnTo>
                    <a:lnTo>
                      <a:pt x="64" y="6"/>
                    </a:lnTo>
                    <a:lnTo>
                      <a:pt x="72" y="14"/>
                    </a:lnTo>
                    <a:lnTo>
                      <a:pt x="80" y="26"/>
                    </a:lnTo>
                    <a:lnTo>
                      <a:pt x="88" y="46"/>
                    </a:lnTo>
                    <a:lnTo>
                      <a:pt x="94" y="74"/>
                    </a:lnTo>
                    <a:lnTo>
                      <a:pt x="94" y="74"/>
                    </a:lnTo>
                    <a:lnTo>
                      <a:pt x="102" y="108"/>
                    </a:lnTo>
                    <a:lnTo>
                      <a:pt x="114" y="146"/>
                    </a:lnTo>
                    <a:lnTo>
                      <a:pt x="140" y="220"/>
                    </a:lnTo>
                    <a:lnTo>
                      <a:pt x="162" y="280"/>
                    </a:lnTo>
                    <a:lnTo>
                      <a:pt x="172" y="304"/>
                    </a:lnTo>
                    <a:lnTo>
                      <a:pt x="0" y="30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B77F5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172;p19">
                <a:extLst>
                  <a:ext uri="{FF2B5EF4-FFF2-40B4-BE49-F238E27FC236}">
                    <a16:creationId xmlns:a16="http://schemas.microsoft.com/office/drawing/2014/main" id="{15BA182D-4918-A856-F2EB-AAF82EDEE6A3}"/>
                  </a:ext>
                </a:extLst>
              </p:cNvPr>
              <p:cNvSpPr/>
              <p:nvPr/>
            </p:nvSpPr>
            <p:spPr>
              <a:xfrm>
                <a:off x="3036888" y="4202113"/>
                <a:ext cx="3175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2" h="8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5B2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173;p19">
                <a:extLst>
                  <a:ext uri="{FF2B5EF4-FFF2-40B4-BE49-F238E27FC236}">
                    <a16:creationId xmlns:a16="http://schemas.microsoft.com/office/drawing/2014/main" id="{6D965735-C74A-CE6C-2516-1F9F5164C0E2}"/>
                  </a:ext>
                </a:extLst>
              </p:cNvPr>
              <p:cNvSpPr/>
              <p:nvPr/>
            </p:nvSpPr>
            <p:spPr>
              <a:xfrm>
                <a:off x="3036888" y="4202113"/>
                <a:ext cx="3175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2" h="8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174;p19">
                <a:extLst>
                  <a:ext uri="{FF2B5EF4-FFF2-40B4-BE49-F238E27FC236}">
                    <a16:creationId xmlns:a16="http://schemas.microsoft.com/office/drawing/2014/main" id="{B977B2A4-C7DF-72EF-8944-376ACFEB874E}"/>
                  </a:ext>
                </a:extLst>
              </p:cNvPr>
              <p:cNvSpPr/>
              <p:nvPr/>
            </p:nvSpPr>
            <p:spPr>
              <a:xfrm>
                <a:off x="3078163" y="4265613"/>
                <a:ext cx="968375" cy="739775"/>
              </a:xfrm>
              <a:custGeom>
                <a:avLst/>
                <a:gdLst/>
                <a:ahLst/>
                <a:cxnLst/>
                <a:rect l="l" t="t" r="r" b="b"/>
                <a:pathLst>
                  <a:path w="610" h="466" extrusionOk="0">
                    <a:moveTo>
                      <a:pt x="114" y="0"/>
                    </a:moveTo>
                    <a:lnTo>
                      <a:pt x="0" y="466"/>
                    </a:lnTo>
                    <a:lnTo>
                      <a:pt x="494" y="466"/>
                    </a:lnTo>
                    <a:lnTo>
                      <a:pt x="610" y="5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175;p19">
                <a:extLst>
                  <a:ext uri="{FF2B5EF4-FFF2-40B4-BE49-F238E27FC236}">
                    <a16:creationId xmlns:a16="http://schemas.microsoft.com/office/drawing/2014/main" id="{B4B94E13-D591-6C60-78FE-3D58AD4CC357}"/>
                  </a:ext>
                </a:extLst>
              </p:cNvPr>
              <p:cNvSpPr/>
              <p:nvPr/>
            </p:nvSpPr>
            <p:spPr>
              <a:xfrm>
                <a:off x="3049588" y="4249738"/>
                <a:ext cx="244475" cy="75882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478" extrusionOk="0">
                    <a:moveTo>
                      <a:pt x="128" y="0"/>
                    </a:moveTo>
                    <a:lnTo>
                      <a:pt x="0" y="478"/>
                    </a:lnTo>
                    <a:lnTo>
                      <a:pt x="32" y="478"/>
                    </a:lnTo>
                    <a:lnTo>
                      <a:pt x="154" y="14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176;p19">
                <a:extLst>
                  <a:ext uri="{FF2B5EF4-FFF2-40B4-BE49-F238E27FC236}">
                    <a16:creationId xmlns:a16="http://schemas.microsoft.com/office/drawing/2014/main" id="{6CC111A6-9E48-A666-CCDF-2FE24BF1ABDB}"/>
                  </a:ext>
                </a:extLst>
              </p:cNvPr>
              <p:cNvSpPr/>
              <p:nvPr/>
            </p:nvSpPr>
            <p:spPr>
              <a:xfrm>
                <a:off x="3252788" y="4249738"/>
                <a:ext cx="7937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500" h="66" extrusionOk="0">
                    <a:moveTo>
                      <a:pt x="0" y="0"/>
                    </a:moveTo>
                    <a:lnTo>
                      <a:pt x="26" y="14"/>
                    </a:lnTo>
                    <a:lnTo>
                      <a:pt x="500" y="66"/>
                    </a:lnTo>
                    <a:lnTo>
                      <a:pt x="472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177;p19">
                <a:extLst>
                  <a:ext uri="{FF2B5EF4-FFF2-40B4-BE49-F238E27FC236}">
                    <a16:creationId xmlns:a16="http://schemas.microsoft.com/office/drawing/2014/main" id="{4BF2F40F-FD1F-AFB2-986B-D40DACA4A08F}"/>
                  </a:ext>
                </a:extLst>
              </p:cNvPr>
              <p:cNvSpPr/>
              <p:nvPr/>
            </p:nvSpPr>
            <p:spPr>
              <a:xfrm>
                <a:off x="3411538" y="4424363"/>
                <a:ext cx="53340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336" h="52" extrusionOk="0">
                    <a:moveTo>
                      <a:pt x="0" y="0"/>
                    </a:moveTo>
                    <a:lnTo>
                      <a:pt x="24" y="28"/>
                    </a:lnTo>
                    <a:lnTo>
                      <a:pt x="336" y="52"/>
                    </a:lnTo>
                    <a:lnTo>
                      <a:pt x="312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178;p19">
                <a:extLst>
                  <a:ext uri="{FF2B5EF4-FFF2-40B4-BE49-F238E27FC236}">
                    <a16:creationId xmlns:a16="http://schemas.microsoft.com/office/drawing/2014/main" id="{46E0A560-B788-F1CE-41E3-8BF0A86AF609}"/>
                  </a:ext>
                </a:extLst>
              </p:cNvPr>
              <p:cNvSpPr/>
              <p:nvPr/>
            </p:nvSpPr>
            <p:spPr>
              <a:xfrm>
                <a:off x="3243263" y="4424363"/>
                <a:ext cx="206375" cy="58102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366" extrusionOk="0">
                    <a:moveTo>
                      <a:pt x="130" y="28"/>
                    </a:moveTo>
                    <a:lnTo>
                      <a:pt x="30" y="366"/>
                    </a:lnTo>
                    <a:lnTo>
                      <a:pt x="0" y="366"/>
                    </a:lnTo>
                    <a:lnTo>
                      <a:pt x="108" y="0"/>
                    </a:lnTo>
                    <a:lnTo>
                      <a:pt x="130" y="28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</p:grpSp>
        <p:grpSp>
          <p:nvGrpSpPr>
            <p:cNvPr id="124" name="Google Shape;197;p19">
              <a:extLst>
                <a:ext uri="{FF2B5EF4-FFF2-40B4-BE49-F238E27FC236}">
                  <a16:creationId xmlns:a16="http://schemas.microsoft.com/office/drawing/2014/main" id="{85A71153-0B70-01B2-F371-60E7DC79C89F}"/>
                </a:ext>
              </a:extLst>
            </p:cNvPr>
            <p:cNvGrpSpPr/>
            <p:nvPr/>
          </p:nvGrpSpPr>
          <p:grpSpPr>
            <a:xfrm>
              <a:off x="2610813" y="3658420"/>
              <a:ext cx="476468" cy="503312"/>
              <a:chOff x="5505915" y="3643190"/>
              <a:chExt cx="1529100" cy="1235425"/>
            </a:xfrm>
          </p:grpSpPr>
          <p:sp>
            <p:nvSpPr>
              <p:cNvPr id="125" name="Google Shape;198;p19">
                <a:extLst>
                  <a:ext uri="{FF2B5EF4-FFF2-40B4-BE49-F238E27FC236}">
                    <a16:creationId xmlns:a16="http://schemas.microsoft.com/office/drawing/2014/main" id="{EEE4CEF1-DDD6-3E12-37C2-4BDE4BF122FE}"/>
                  </a:ext>
                </a:extLst>
              </p:cNvPr>
              <p:cNvSpPr/>
              <p:nvPr/>
            </p:nvSpPr>
            <p:spPr>
              <a:xfrm>
                <a:off x="5505915" y="3643190"/>
                <a:ext cx="1529100" cy="12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99;p19">
                <a:extLst>
                  <a:ext uri="{FF2B5EF4-FFF2-40B4-BE49-F238E27FC236}">
                    <a16:creationId xmlns:a16="http://schemas.microsoft.com/office/drawing/2014/main" id="{9245E492-AFEF-3747-6069-02502072B3F4}"/>
                  </a:ext>
                </a:extLst>
              </p:cNvPr>
              <p:cNvSpPr/>
              <p:nvPr/>
            </p:nvSpPr>
            <p:spPr>
              <a:xfrm>
                <a:off x="6026448" y="4102477"/>
                <a:ext cx="207713" cy="302457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6" extrusionOk="0">
                    <a:moveTo>
                      <a:pt x="126" y="74"/>
                    </a:moveTo>
                    <a:lnTo>
                      <a:pt x="126" y="74"/>
                    </a:lnTo>
                    <a:lnTo>
                      <a:pt x="122" y="90"/>
                    </a:lnTo>
                    <a:lnTo>
                      <a:pt x="114" y="128"/>
                    </a:lnTo>
                    <a:lnTo>
                      <a:pt x="112" y="150"/>
                    </a:lnTo>
                    <a:lnTo>
                      <a:pt x="112" y="168"/>
                    </a:lnTo>
                    <a:lnTo>
                      <a:pt x="114" y="176"/>
                    </a:lnTo>
                    <a:lnTo>
                      <a:pt x="118" y="182"/>
                    </a:lnTo>
                    <a:lnTo>
                      <a:pt x="122" y="186"/>
                    </a:lnTo>
                    <a:lnTo>
                      <a:pt x="126" y="190"/>
                    </a:lnTo>
                    <a:lnTo>
                      <a:pt x="126" y="190"/>
                    </a:lnTo>
                    <a:lnTo>
                      <a:pt x="138" y="190"/>
                    </a:lnTo>
                    <a:lnTo>
                      <a:pt x="146" y="188"/>
                    </a:lnTo>
                    <a:lnTo>
                      <a:pt x="154" y="184"/>
                    </a:lnTo>
                    <a:lnTo>
                      <a:pt x="158" y="178"/>
                    </a:lnTo>
                    <a:lnTo>
                      <a:pt x="164" y="168"/>
                    </a:lnTo>
                    <a:lnTo>
                      <a:pt x="166" y="162"/>
                    </a:lnTo>
                    <a:lnTo>
                      <a:pt x="166" y="162"/>
                    </a:lnTo>
                    <a:lnTo>
                      <a:pt x="164" y="174"/>
                    </a:lnTo>
                    <a:lnTo>
                      <a:pt x="160" y="186"/>
                    </a:lnTo>
                    <a:lnTo>
                      <a:pt x="154" y="198"/>
                    </a:lnTo>
                    <a:lnTo>
                      <a:pt x="150" y="202"/>
                    </a:lnTo>
                    <a:lnTo>
                      <a:pt x="144" y="208"/>
                    </a:lnTo>
                    <a:lnTo>
                      <a:pt x="136" y="212"/>
                    </a:lnTo>
                    <a:lnTo>
                      <a:pt x="128" y="214"/>
                    </a:lnTo>
                    <a:lnTo>
                      <a:pt x="118" y="216"/>
                    </a:lnTo>
                    <a:lnTo>
                      <a:pt x="108" y="214"/>
                    </a:lnTo>
                    <a:lnTo>
                      <a:pt x="94" y="21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66" y="198"/>
                    </a:lnTo>
                    <a:lnTo>
                      <a:pt x="52" y="190"/>
                    </a:lnTo>
                    <a:lnTo>
                      <a:pt x="42" y="180"/>
                    </a:lnTo>
                    <a:lnTo>
                      <a:pt x="32" y="168"/>
                    </a:lnTo>
                    <a:lnTo>
                      <a:pt x="22" y="156"/>
                    </a:lnTo>
                    <a:lnTo>
                      <a:pt x="16" y="142"/>
                    </a:lnTo>
                    <a:lnTo>
                      <a:pt x="10" y="130"/>
                    </a:lnTo>
                    <a:lnTo>
                      <a:pt x="6" y="116"/>
                    </a:lnTo>
                    <a:lnTo>
                      <a:pt x="0" y="88"/>
                    </a:lnTo>
                    <a:lnTo>
                      <a:pt x="0" y="62"/>
                    </a:lnTo>
                    <a:lnTo>
                      <a:pt x="4" y="40"/>
                    </a:lnTo>
                    <a:lnTo>
                      <a:pt x="8" y="3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32" y="6"/>
                    </a:lnTo>
                    <a:lnTo>
                      <a:pt x="42" y="2"/>
                    </a:lnTo>
                    <a:lnTo>
                      <a:pt x="52" y="0"/>
                    </a:lnTo>
                    <a:lnTo>
                      <a:pt x="64" y="0"/>
                    </a:lnTo>
                    <a:lnTo>
                      <a:pt x="74" y="2"/>
                    </a:lnTo>
                    <a:lnTo>
                      <a:pt x="84" y="4"/>
                    </a:lnTo>
                    <a:lnTo>
                      <a:pt x="94" y="8"/>
                    </a:lnTo>
                    <a:lnTo>
                      <a:pt x="104" y="14"/>
                    </a:lnTo>
                    <a:lnTo>
                      <a:pt x="112" y="20"/>
                    </a:lnTo>
                    <a:lnTo>
                      <a:pt x="120" y="28"/>
                    </a:lnTo>
                    <a:lnTo>
                      <a:pt x="124" y="38"/>
                    </a:lnTo>
                    <a:lnTo>
                      <a:pt x="128" y="48"/>
                    </a:lnTo>
                    <a:lnTo>
                      <a:pt x="128" y="60"/>
                    </a:lnTo>
                    <a:lnTo>
                      <a:pt x="126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200;p19">
                <a:extLst>
                  <a:ext uri="{FF2B5EF4-FFF2-40B4-BE49-F238E27FC236}">
                    <a16:creationId xmlns:a16="http://schemas.microsoft.com/office/drawing/2014/main" id="{421B555F-5F0B-2595-7A94-46573DB97331}"/>
                  </a:ext>
                </a:extLst>
              </p:cNvPr>
              <p:cNvSpPr/>
              <p:nvPr/>
            </p:nvSpPr>
            <p:spPr>
              <a:xfrm>
                <a:off x="6026448" y="4102477"/>
                <a:ext cx="207713" cy="302457"/>
              </a:xfrm>
              <a:custGeom>
                <a:avLst/>
                <a:gdLst/>
                <a:ahLst/>
                <a:cxnLst/>
                <a:rect l="l" t="t" r="r" b="b"/>
                <a:pathLst>
                  <a:path w="166" h="216" extrusionOk="0">
                    <a:moveTo>
                      <a:pt x="126" y="74"/>
                    </a:moveTo>
                    <a:lnTo>
                      <a:pt x="126" y="74"/>
                    </a:lnTo>
                    <a:lnTo>
                      <a:pt x="122" y="90"/>
                    </a:lnTo>
                    <a:lnTo>
                      <a:pt x="114" y="128"/>
                    </a:lnTo>
                    <a:lnTo>
                      <a:pt x="112" y="150"/>
                    </a:lnTo>
                    <a:lnTo>
                      <a:pt x="112" y="168"/>
                    </a:lnTo>
                    <a:lnTo>
                      <a:pt x="114" y="176"/>
                    </a:lnTo>
                    <a:lnTo>
                      <a:pt x="118" y="182"/>
                    </a:lnTo>
                    <a:lnTo>
                      <a:pt x="122" y="186"/>
                    </a:lnTo>
                    <a:lnTo>
                      <a:pt x="126" y="190"/>
                    </a:lnTo>
                    <a:lnTo>
                      <a:pt x="126" y="190"/>
                    </a:lnTo>
                    <a:lnTo>
                      <a:pt x="138" y="190"/>
                    </a:lnTo>
                    <a:lnTo>
                      <a:pt x="146" y="188"/>
                    </a:lnTo>
                    <a:lnTo>
                      <a:pt x="154" y="184"/>
                    </a:lnTo>
                    <a:lnTo>
                      <a:pt x="158" y="178"/>
                    </a:lnTo>
                    <a:lnTo>
                      <a:pt x="164" y="168"/>
                    </a:lnTo>
                    <a:lnTo>
                      <a:pt x="166" y="162"/>
                    </a:lnTo>
                    <a:lnTo>
                      <a:pt x="166" y="162"/>
                    </a:lnTo>
                    <a:lnTo>
                      <a:pt x="164" y="174"/>
                    </a:lnTo>
                    <a:lnTo>
                      <a:pt x="160" y="186"/>
                    </a:lnTo>
                    <a:lnTo>
                      <a:pt x="154" y="198"/>
                    </a:lnTo>
                    <a:lnTo>
                      <a:pt x="150" y="202"/>
                    </a:lnTo>
                    <a:lnTo>
                      <a:pt x="144" y="208"/>
                    </a:lnTo>
                    <a:lnTo>
                      <a:pt x="136" y="212"/>
                    </a:lnTo>
                    <a:lnTo>
                      <a:pt x="128" y="214"/>
                    </a:lnTo>
                    <a:lnTo>
                      <a:pt x="118" y="216"/>
                    </a:lnTo>
                    <a:lnTo>
                      <a:pt x="108" y="214"/>
                    </a:lnTo>
                    <a:lnTo>
                      <a:pt x="94" y="21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66" y="198"/>
                    </a:lnTo>
                    <a:lnTo>
                      <a:pt x="52" y="190"/>
                    </a:lnTo>
                    <a:lnTo>
                      <a:pt x="42" y="180"/>
                    </a:lnTo>
                    <a:lnTo>
                      <a:pt x="32" y="168"/>
                    </a:lnTo>
                    <a:lnTo>
                      <a:pt x="22" y="156"/>
                    </a:lnTo>
                    <a:lnTo>
                      <a:pt x="16" y="142"/>
                    </a:lnTo>
                    <a:lnTo>
                      <a:pt x="10" y="130"/>
                    </a:lnTo>
                    <a:lnTo>
                      <a:pt x="6" y="116"/>
                    </a:lnTo>
                    <a:lnTo>
                      <a:pt x="0" y="88"/>
                    </a:lnTo>
                    <a:lnTo>
                      <a:pt x="0" y="62"/>
                    </a:lnTo>
                    <a:lnTo>
                      <a:pt x="4" y="40"/>
                    </a:lnTo>
                    <a:lnTo>
                      <a:pt x="8" y="3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32" y="6"/>
                    </a:lnTo>
                    <a:lnTo>
                      <a:pt x="42" y="2"/>
                    </a:lnTo>
                    <a:lnTo>
                      <a:pt x="52" y="0"/>
                    </a:lnTo>
                    <a:lnTo>
                      <a:pt x="64" y="0"/>
                    </a:lnTo>
                    <a:lnTo>
                      <a:pt x="74" y="2"/>
                    </a:lnTo>
                    <a:lnTo>
                      <a:pt x="84" y="4"/>
                    </a:lnTo>
                    <a:lnTo>
                      <a:pt x="94" y="8"/>
                    </a:lnTo>
                    <a:lnTo>
                      <a:pt x="104" y="14"/>
                    </a:lnTo>
                    <a:lnTo>
                      <a:pt x="112" y="20"/>
                    </a:lnTo>
                    <a:lnTo>
                      <a:pt x="120" y="28"/>
                    </a:lnTo>
                    <a:lnTo>
                      <a:pt x="124" y="38"/>
                    </a:lnTo>
                    <a:lnTo>
                      <a:pt x="128" y="48"/>
                    </a:lnTo>
                    <a:lnTo>
                      <a:pt x="128" y="60"/>
                    </a:lnTo>
                    <a:lnTo>
                      <a:pt x="126" y="7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24" name="Google Shape;201;p19">
                <a:extLst>
                  <a:ext uri="{FF2B5EF4-FFF2-40B4-BE49-F238E27FC236}">
                    <a16:creationId xmlns:a16="http://schemas.microsoft.com/office/drawing/2014/main" id="{7738D4D6-2E61-D839-EE44-695DF3837F9A}"/>
                  </a:ext>
                </a:extLst>
              </p:cNvPr>
              <p:cNvSpPr/>
              <p:nvPr/>
            </p:nvSpPr>
            <p:spPr>
              <a:xfrm>
                <a:off x="5691105" y="3830825"/>
                <a:ext cx="407918" cy="582510"/>
              </a:xfrm>
              <a:custGeom>
                <a:avLst/>
                <a:gdLst/>
                <a:ahLst/>
                <a:cxnLst/>
                <a:rect l="l" t="t" r="r" b="b"/>
                <a:pathLst>
                  <a:path w="326" h="416" extrusionOk="0">
                    <a:moveTo>
                      <a:pt x="166" y="38"/>
                    </a:moveTo>
                    <a:lnTo>
                      <a:pt x="166" y="38"/>
                    </a:lnTo>
                    <a:lnTo>
                      <a:pt x="156" y="46"/>
                    </a:lnTo>
                    <a:lnTo>
                      <a:pt x="146" y="58"/>
                    </a:lnTo>
                    <a:lnTo>
                      <a:pt x="132" y="76"/>
                    </a:lnTo>
                    <a:lnTo>
                      <a:pt x="118" y="98"/>
                    </a:lnTo>
                    <a:lnTo>
                      <a:pt x="106" y="126"/>
                    </a:lnTo>
                    <a:lnTo>
                      <a:pt x="94" y="160"/>
                    </a:lnTo>
                    <a:lnTo>
                      <a:pt x="90" y="178"/>
                    </a:lnTo>
                    <a:lnTo>
                      <a:pt x="88" y="200"/>
                    </a:lnTo>
                    <a:lnTo>
                      <a:pt x="88" y="200"/>
                    </a:lnTo>
                    <a:lnTo>
                      <a:pt x="76" y="274"/>
                    </a:lnTo>
                    <a:lnTo>
                      <a:pt x="70" y="304"/>
                    </a:lnTo>
                    <a:lnTo>
                      <a:pt x="62" y="328"/>
                    </a:lnTo>
                    <a:lnTo>
                      <a:pt x="58" y="340"/>
                    </a:lnTo>
                    <a:lnTo>
                      <a:pt x="52" y="348"/>
                    </a:lnTo>
                    <a:lnTo>
                      <a:pt x="46" y="356"/>
                    </a:lnTo>
                    <a:lnTo>
                      <a:pt x="38" y="362"/>
                    </a:lnTo>
                    <a:lnTo>
                      <a:pt x="30" y="366"/>
                    </a:lnTo>
                    <a:lnTo>
                      <a:pt x="22" y="368"/>
                    </a:lnTo>
                    <a:lnTo>
                      <a:pt x="10" y="370"/>
                    </a:lnTo>
                    <a:lnTo>
                      <a:pt x="0" y="370"/>
                    </a:lnTo>
                    <a:lnTo>
                      <a:pt x="0" y="370"/>
                    </a:lnTo>
                    <a:lnTo>
                      <a:pt x="2" y="370"/>
                    </a:lnTo>
                    <a:lnTo>
                      <a:pt x="12" y="372"/>
                    </a:lnTo>
                    <a:lnTo>
                      <a:pt x="26" y="370"/>
                    </a:lnTo>
                    <a:lnTo>
                      <a:pt x="32" y="368"/>
                    </a:lnTo>
                    <a:lnTo>
                      <a:pt x="42" y="366"/>
                    </a:lnTo>
                    <a:lnTo>
                      <a:pt x="50" y="360"/>
                    </a:lnTo>
                    <a:lnTo>
                      <a:pt x="58" y="354"/>
                    </a:lnTo>
                    <a:lnTo>
                      <a:pt x="66" y="344"/>
                    </a:lnTo>
                    <a:lnTo>
                      <a:pt x="74" y="334"/>
                    </a:lnTo>
                    <a:lnTo>
                      <a:pt x="80" y="320"/>
                    </a:lnTo>
                    <a:lnTo>
                      <a:pt x="86" y="304"/>
                    </a:lnTo>
                    <a:lnTo>
                      <a:pt x="92" y="284"/>
                    </a:lnTo>
                    <a:lnTo>
                      <a:pt x="96" y="260"/>
                    </a:lnTo>
                    <a:lnTo>
                      <a:pt x="96" y="260"/>
                    </a:lnTo>
                    <a:lnTo>
                      <a:pt x="92" y="284"/>
                    </a:lnTo>
                    <a:lnTo>
                      <a:pt x="86" y="310"/>
                    </a:lnTo>
                    <a:lnTo>
                      <a:pt x="78" y="338"/>
                    </a:lnTo>
                    <a:lnTo>
                      <a:pt x="72" y="352"/>
                    </a:lnTo>
                    <a:lnTo>
                      <a:pt x="64" y="366"/>
                    </a:lnTo>
                    <a:lnTo>
                      <a:pt x="56" y="378"/>
                    </a:lnTo>
                    <a:lnTo>
                      <a:pt x="48" y="388"/>
                    </a:lnTo>
                    <a:lnTo>
                      <a:pt x="38" y="396"/>
                    </a:lnTo>
                    <a:lnTo>
                      <a:pt x="26" y="402"/>
                    </a:lnTo>
                    <a:lnTo>
                      <a:pt x="14" y="404"/>
                    </a:lnTo>
                    <a:lnTo>
                      <a:pt x="0" y="402"/>
                    </a:lnTo>
                    <a:lnTo>
                      <a:pt x="0" y="402"/>
                    </a:lnTo>
                    <a:lnTo>
                      <a:pt x="18" y="408"/>
                    </a:lnTo>
                    <a:lnTo>
                      <a:pt x="38" y="410"/>
                    </a:lnTo>
                    <a:lnTo>
                      <a:pt x="64" y="414"/>
                    </a:lnTo>
                    <a:lnTo>
                      <a:pt x="94" y="416"/>
                    </a:lnTo>
                    <a:lnTo>
                      <a:pt x="126" y="414"/>
                    </a:lnTo>
                    <a:lnTo>
                      <a:pt x="144" y="410"/>
                    </a:lnTo>
                    <a:lnTo>
                      <a:pt x="160" y="406"/>
                    </a:lnTo>
                    <a:lnTo>
                      <a:pt x="176" y="402"/>
                    </a:lnTo>
                    <a:lnTo>
                      <a:pt x="192" y="394"/>
                    </a:lnTo>
                    <a:lnTo>
                      <a:pt x="192" y="394"/>
                    </a:lnTo>
                    <a:lnTo>
                      <a:pt x="206" y="384"/>
                    </a:lnTo>
                    <a:lnTo>
                      <a:pt x="222" y="368"/>
                    </a:lnTo>
                    <a:lnTo>
                      <a:pt x="238" y="348"/>
                    </a:lnTo>
                    <a:lnTo>
                      <a:pt x="252" y="326"/>
                    </a:lnTo>
                    <a:lnTo>
                      <a:pt x="266" y="298"/>
                    </a:lnTo>
                    <a:lnTo>
                      <a:pt x="278" y="270"/>
                    </a:lnTo>
                    <a:lnTo>
                      <a:pt x="290" y="240"/>
                    </a:lnTo>
                    <a:lnTo>
                      <a:pt x="300" y="210"/>
                    </a:lnTo>
                    <a:lnTo>
                      <a:pt x="310" y="178"/>
                    </a:lnTo>
                    <a:lnTo>
                      <a:pt x="316" y="148"/>
                    </a:lnTo>
                    <a:lnTo>
                      <a:pt x="322" y="118"/>
                    </a:lnTo>
                    <a:lnTo>
                      <a:pt x="324" y="92"/>
                    </a:lnTo>
                    <a:lnTo>
                      <a:pt x="326" y="68"/>
                    </a:lnTo>
                    <a:lnTo>
                      <a:pt x="324" y="46"/>
                    </a:lnTo>
                    <a:lnTo>
                      <a:pt x="320" y="30"/>
                    </a:lnTo>
                    <a:lnTo>
                      <a:pt x="316" y="24"/>
                    </a:lnTo>
                    <a:lnTo>
                      <a:pt x="312" y="18"/>
                    </a:lnTo>
                    <a:lnTo>
                      <a:pt x="312" y="18"/>
                    </a:lnTo>
                    <a:lnTo>
                      <a:pt x="304" y="10"/>
                    </a:lnTo>
                    <a:lnTo>
                      <a:pt x="292" y="4"/>
                    </a:lnTo>
                    <a:lnTo>
                      <a:pt x="282" y="2"/>
                    </a:lnTo>
                    <a:lnTo>
                      <a:pt x="270" y="0"/>
                    </a:lnTo>
                    <a:lnTo>
                      <a:pt x="258" y="0"/>
                    </a:lnTo>
                    <a:lnTo>
                      <a:pt x="246" y="2"/>
                    </a:lnTo>
                    <a:lnTo>
                      <a:pt x="222" y="10"/>
                    </a:lnTo>
                    <a:lnTo>
                      <a:pt x="200" y="18"/>
                    </a:lnTo>
                    <a:lnTo>
                      <a:pt x="182" y="28"/>
                    </a:lnTo>
                    <a:lnTo>
                      <a:pt x="166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25" name="Google Shape;202;p19">
                <a:extLst>
                  <a:ext uri="{FF2B5EF4-FFF2-40B4-BE49-F238E27FC236}">
                    <a16:creationId xmlns:a16="http://schemas.microsoft.com/office/drawing/2014/main" id="{DC55C3E8-C2EB-7555-8571-0EDB7697D1EE}"/>
                  </a:ext>
                </a:extLst>
              </p:cNvPr>
              <p:cNvSpPr/>
              <p:nvPr/>
            </p:nvSpPr>
            <p:spPr>
              <a:xfrm>
                <a:off x="5691105" y="3830825"/>
                <a:ext cx="407918" cy="582510"/>
              </a:xfrm>
              <a:custGeom>
                <a:avLst/>
                <a:gdLst/>
                <a:ahLst/>
                <a:cxnLst/>
                <a:rect l="l" t="t" r="r" b="b"/>
                <a:pathLst>
                  <a:path w="326" h="416" extrusionOk="0">
                    <a:moveTo>
                      <a:pt x="166" y="38"/>
                    </a:moveTo>
                    <a:lnTo>
                      <a:pt x="166" y="38"/>
                    </a:lnTo>
                    <a:lnTo>
                      <a:pt x="156" y="46"/>
                    </a:lnTo>
                    <a:lnTo>
                      <a:pt x="146" y="58"/>
                    </a:lnTo>
                    <a:lnTo>
                      <a:pt x="132" y="76"/>
                    </a:lnTo>
                    <a:lnTo>
                      <a:pt x="118" y="98"/>
                    </a:lnTo>
                    <a:lnTo>
                      <a:pt x="106" y="126"/>
                    </a:lnTo>
                    <a:lnTo>
                      <a:pt x="94" y="160"/>
                    </a:lnTo>
                    <a:lnTo>
                      <a:pt x="90" y="178"/>
                    </a:lnTo>
                    <a:lnTo>
                      <a:pt x="88" y="200"/>
                    </a:lnTo>
                    <a:lnTo>
                      <a:pt x="88" y="200"/>
                    </a:lnTo>
                    <a:lnTo>
                      <a:pt x="76" y="274"/>
                    </a:lnTo>
                    <a:lnTo>
                      <a:pt x="70" y="304"/>
                    </a:lnTo>
                    <a:lnTo>
                      <a:pt x="62" y="328"/>
                    </a:lnTo>
                    <a:lnTo>
                      <a:pt x="58" y="340"/>
                    </a:lnTo>
                    <a:lnTo>
                      <a:pt x="52" y="348"/>
                    </a:lnTo>
                    <a:lnTo>
                      <a:pt x="46" y="356"/>
                    </a:lnTo>
                    <a:lnTo>
                      <a:pt x="38" y="362"/>
                    </a:lnTo>
                    <a:lnTo>
                      <a:pt x="30" y="366"/>
                    </a:lnTo>
                    <a:lnTo>
                      <a:pt x="22" y="368"/>
                    </a:lnTo>
                    <a:lnTo>
                      <a:pt x="10" y="370"/>
                    </a:lnTo>
                    <a:lnTo>
                      <a:pt x="0" y="370"/>
                    </a:lnTo>
                    <a:lnTo>
                      <a:pt x="0" y="370"/>
                    </a:lnTo>
                    <a:lnTo>
                      <a:pt x="2" y="370"/>
                    </a:lnTo>
                    <a:lnTo>
                      <a:pt x="12" y="372"/>
                    </a:lnTo>
                    <a:lnTo>
                      <a:pt x="26" y="370"/>
                    </a:lnTo>
                    <a:lnTo>
                      <a:pt x="32" y="368"/>
                    </a:lnTo>
                    <a:lnTo>
                      <a:pt x="42" y="366"/>
                    </a:lnTo>
                    <a:lnTo>
                      <a:pt x="50" y="360"/>
                    </a:lnTo>
                    <a:lnTo>
                      <a:pt x="58" y="354"/>
                    </a:lnTo>
                    <a:lnTo>
                      <a:pt x="66" y="344"/>
                    </a:lnTo>
                    <a:lnTo>
                      <a:pt x="74" y="334"/>
                    </a:lnTo>
                    <a:lnTo>
                      <a:pt x="80" y="320"/>
                    </a:lnTo>
                    <a:lnTo>
                      <a:pt x="86" y="304"/>
                    </a:lnTo>
                    <a:lnTo>
                      <a:pt x="92" y="284"/>
                    </a:lnTo>
                    <a:lnTo>
                      <a:pt x="96" y="260"/>
                    </a:lnTo>
                    <a:lnTo>
                      <a:pt x="96" y="260"/>
                    </a:lnTo>
                    <a:lnTo>
                      <a:pt x="92" y="284"/>
                    </a:lnTo>
                    <a:lnTo>
                      <a:pt x="86" y="310"/>
                    </a:lnTo>
                    <a:lnTo>
                      <a:pt x="78" y="338"/>
                    </a:lnTo>
                    <a:lnTo>
                      <a:pt x="72" y="352"/>
                    </a:lnTo>
                    <a:lnTo>
                      <a:pt x="64" y="366"/>
                    </a:lnTo>
                    <a:lnTo>
                      <a:pt x="56" y="378"/>
                    </a:lnTo>
                    <a:lnTo>
                      <a:pt x="48" y="388"/>
                    </a:lnTo>
                    <a:lnTo>
                      <a:pt x="38" y="396"/>
                    </a:lnTo>
                    <a:lnTo>
                      <a:pt x="26" y="402"/>
                    </a:lnTo>
                    <a:lnTo>
                      <a:pt x="14" y="404"/>
                    </a:lnTo>
                    <a:lnTo>
                      <a:pt x="0" y="402"/>
                    </a:lnTo>
                    <a:lnTo>
                      <a:pt x="0" y="402"/>
                    </a:lnTo>
                    <a:lnTo>
                      <a:pt x="18" y="408"/>
                    </a:lnTo>
                    <a:lnTo>
                      <a:pt x="38" y="410"/>
                    </a:lnTo>
                    <a:lnTo>
                      <a:pt x="64" y="414"/>
                    </a:lnTo>
                    <a:lnTo>
                      <a:pt x="94" y="416"/>
                    </a:lnTo>
                    <a:lnTo>
                      <a:pt x="126" y="414"/>
                    </a:lnTo>
                    <a:lnTo>
                      <a:pt x="144" y="410"/>
                    </a:lnTo>
                    <a:lnTo>
                      <a:pt x="160" y="406"/>
                    </a:lnTo>
                    <a:lnTo>
                      <a:pt x="176" y="402"/>
                    </a:lnTo>
                    <a:lnTo>
                      <a:pt x="192" y="394"/>
                    </a:lnTo>
                    <a:lnTo>
                      <a:pt x="192" y="394"/>
                    </a:lnTo>
                    <a:lnTo>
                      <a:pt x="206" y="384"/>
                    </a:lnTo>
                    <a:lnTo>
                      <a:pt x="222" y="368"/>
                    </a:lnTo>
                    <a:lnTo>
                      <a:pt x="238" y="348"/>
                    </a:lnTo>
                    <a:lnTo>
                      <a:pt x="252" y="326"/>
                    </a:lnTo>
                    <a:lnTo>
                      <a:pt x="266" y="298"/>
                    </a:lnTo>
                    <a:lnTo>
                      <a:pt x="278" y="270"/>
                    </a:lnTo>
                    <a:lnTo>
                      <a:pt x="290" y="240"/>
                    </a:lnTo>
                    <a:lnTo>
                      <a:pt x="300" y="210"/>
                    </a:lnTo>
                    <a:lnTo>
                      <a:pt x="310" y="178"/>
                    </a:lnTo>
                    <a:lnTo>
                      <a:pt x="316" y="148"/>
                    </a:lnTo>
                    <a:lnTo>
                      <a:pt x="322" y="118"/>
                    </a:lnTo>
                    <a:lnTo>
                      <a:pt x="324" y="92"/>
                    </a:lnTo>
                    <a:lnTo>
                      <a:pt x="326" y="68"/>
                    </a:lnTo>
                    <a:lnTo>
                      <a:pt x="324" y="46"/>
                    </a:lnTo>
                    <a:lnTo>
                      <a:pt x="320" y="30"/>
                    </a:lnTo>
                    <a:lnTo>
                      <a:pt x="316" y="24"/>
                    </a:lnTo>
                    <a:lnTo>
                      <a:pt x="312" y="18"/>
                    </a:lnTo>
                    <a:lnTo>
                      <a:pt x="312" y="18"/>
                    </a:lnTo>
                    <a:lnTo>
                      <a:pt x="304" y="10"/>
                    </a:lnTo>
                    <a:lnTo>
                      <a:pt x="292" y="4"/>
                    </a:lnTo>
                    <a:lnTo>
                      <a:pt x="282" y="2"/>
                    </a:lnTo>
                    <a:lnTo>
                      <a:pt x="270" y="0"/>
                    </a:lnTo>
                    <a:lnTo>
                      <a:pt x="258" y="0"/>
                    </a:lnTo>
                    <a:lnTo>
                      <a:pt x="246" y="2"/>
                    </a:lnTo>
                    <a:lnTo>
                      <a:pt x="222" y="10"/>
                    </a:lnTo>
                    <a:lnTo>
                      <a:pt x="200" y="18"/>
                    </a:lnTo>
                    <a:lnTo>
                      <a:pt x="182" y="28"/>
                    </a:lnTo>
                    <a:lnTo>
                      <a:pt x="166" y="3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27" name="Google Shape;203;p19">
                <a:extLst>
                  <a:ext uri="{FF2B5EF4-FFF2-40B4-BE49-F238E27FC236}">
                    <a16:creationId xmlns:a16="http://schemas.microsoft.com/office/drawing/2014/main" id="{3AE3EFAB-2BCA-FE9E-D60A-04399F3C1590}"/>
                  </a:ext>
                </a:extLst>
              </p:cNvPr>
              <p:cNvSpPr/>
              <p:nvPr/>
            </p:nvSpPr>
            <p:spPr>
              <a:xfrm>
                <a:off x="5621033" y="4326519"/>
                <a:ext cx="730748" cy="543303"/>
              </a:xfrm>
              <a:custGeom>
                <a:avLst/>
                <a:gdLst/>
                <a:ahLst/>
                <a:cxnLst/>
                <a:rect l="l" t="t" r="r" b="b"/>
                <a:pathLst>
                  <a:path w="584" h="388" extrusionOk="0">
                    <a:moveTo>
                      <a:pt x="194" y="0"/>
                    </a:moveTo>
                    <a:lnTo>
                      <a:pt x="194" y="0"/>
                    </a:lnTo>
                    <a:lnTo>
                      <a:pt x="182" y="4"/>
                    </a:lnTo>
                    <a:lnTo>
                      <a:pt x="150" y="12"/>
                    </a:lnTo>
                    <a:lnTo>
                      <a:pt x="106" y="26"/>
                    </a:lnTo>
                    <a:lnTo>
                      <a:pt x="82" y="34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20" y="64"/>
                    </a:lnTo>
                    <a:lnTo>
                      <a:pt x="10" y="70"/>
                    </a:lnTo>
                    <a:lnTo>
                      <a:pt x="4" y="74"/>
                    </a:lnTo>
                    <a:lnTo>
                      <a:pt x="0" y="78"/>
                    </a:lnTo>
                    <a:lnTo>
                      <a:pt x="0" y="8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118"/>
                    </a:lnTo>
                    <a:lnTo>
                      <a:pt x="0" y="158"/>
                    </a:lnTo>
                    <a:lnTo>
                      <a:pt x="2" y="206"/>
                    </a:lnTo>
                    <a:lnTo>
                      <a:pt x="8" y="258"/>
                    </a:lnTo>
                    <a:lnTo>
                      <a:pt x="16" y="308"/>
                    </a:lnTo>
                    <a:lnTo>
                      <a:pt x="22" y="332"/>
                    </a:lnTo>
                    <a:lnTo>
                      <a:pt x="28" y="354"/>
                    </a:lnTo>
                    <a:lnTo>
                      <a:pt x="36" y="372"/>
                    </a:lnTo>
                    <a:lnTo>
                      <a:pt x="46" y="388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46" y="376"/>
                    </a:lnTo>
                    <a:lnTo>
                      <a:pt x="554" y="360"/>
                    </a:lnTo>
                    <a:lnTo>
                      <a:pt x="564" y="342"/>
                    </a:lnTo>
                    <a:lnTo>
                      <a:pt x="574" y="318"/>
                    </a:lnTo>
                    <a:lnTo>
                      <a:pt x="582" y="288"/>
                    </a:lnTo>
                    <a:lnTo>
                      <a:pt x="584" y="274"/>
                    </a:lnTo>
                    <a:lnTo>
                      <a:pt x="584" y="258"/>
                    </a:lnTo>
                    <a:lnTo>
                      <a:pt x="584" y="240"/>
                    </a:lnTo>
                    <a:lnTo>
                      <a:pt x="582" y="224"/>
                    </a:lnTo>
                    <a:lnTo>
                      <a:pt x="582" y="224"/>
                    </a:lnTo>
                    <a:lnTo>
                      <a:pt x="572" y="162"/>
                    </a:lnTo>
                    <a:lnTo>
                      <a:pt x="566" y="120"/>
                    </a:lnTo>
                    <a:lnTo>
                      <a:pt x="564" y="86"/>
                    </a:lnTo>
                    <a:lnTo>
                      <a:pt x="564" y="86"/>
                    </a:lnTo>
                    <a:lnTo>
                      <a:pt x="548" y="82"/>
                    </a:lnTo>
                    <a:lnTo>
                      <a:pt x="514" y="68"/>
                    </a:lnTo>
                    <a:lnTo>
                      <a:pt x="472" y="50"/>
                    </a:lnTo>
                    <a:lnTo>
                      <a:pt x="454" y="40"/>
                    </a:lnTo>
                    <a:lnTo>
                      <a:pt x="438" y="30"/>
                    </a:lnTo>
                    <a:lnTo>
                      <a:pt x="438" y="30"/>
                    </a:lnTo>
                    <a:lnTo>
                      <a:pt x="422" y="38"/>
                    </a:lnTo>
                    <a:lnTo>
                      <a:pt x="386" y="54"/>
                    </a:lnTo>
                    <a:lnTo>
                      <a:pt x="364" y="62"/>
                    </a:lnTo>
                    <a:lnTo>
                      <a:pt x="344" y="68"/>
                    </a:lnTo>
                    <a:lnTo>
                      <a:pt x="324" y="70"/>
                    </a:lnTo>
                    <a:lnTo>
                      <a:pt x="316" y="68"/>
                    </a:lnTo>
                    <a:lnTo>
                      <a:pt x="310" y="66"/>
                    </a:lnTo>
                    <a:lnTo>
                      <a:pt x="310" y="66"/>
                    </a:lnTo>
                    <a:lnTo>
                      <a:pt x="278" y="50"/>
                    </a:lnTo>
                    <a:lnTo>
                      <a:pt x="240" y="28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D2A37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29" name="Google Shape;204;p19">
                <a:extLst>
                  <a:ext uri="{FF2B5EF4-FFF2-40B4-BE49-F238E27FC236}">
                    <a16:creationId xmlns:a16="http://schemas.microsoft.com/office/drawing/2014/main" id="{6687563D-8CB3-CA35-7323-80307FAF135A}"/>
                  </a:ext>
                </a:extLst>
              </p:cNvPr>
              <p:cNvSpPr/>
              <p:nvPr/>
            </p:nvSpPr>
            <p:spPr>
              <a:xfrm>
                <a:off x="5621033" y="4326519"/>
                <a:ext cx="730748" cy="543303"/>
              </a:xfrm>
              <a:custGeom>
                <a:avLst/>
                <a:gdLst/>
                <a:ahLst/>
                <a:cxnLst/>
                <a:rect l="l" t="t" r="r" b="b"/>
                <a:pathLst>
                  <a:path w="584" h="388" extrusionOk="0">
                    <a:moveTo>
                      <a:pt x="194" y="0"/>
                    </a:moveTo>
                    <a:lnTo>
                      <a:pt x="194" y="0"/>
                    </a:lnTo>
                    <a:lnTo>
                      <a:pt x="182" y="4"/>
                    </a:lnTo>
                    <a:lnTo>
                      <a:pt x="150" y="12"/>
                    </a:lnTo>
                    <a:lnTo>
                      <a:pt x="106" y="26"/>
                    </a:lnTo>
                    <a:lnTo>
                      <a:pt x="82" y="34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20" y="64"/>
                    </a:lnTo>
                    <a:lnTo>
                      <a:pt x="10" y="70"/>
                    </a:lnTo>
                    <a:lnTo>
                      <a:pt x="4" y="74"/>
                    </a:lnTo>
                    <a:lnTo>
                      <a:pt x="0" y="78"/>
                    </a:lnTo>
                    <a:lnTo>
                      <a:pt x="0" y="8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118"/>
                    </a:lnTo>
                    <a:lnTo>
                      <a:pt x="0" y="158"/>
                    </a:lnTo>
                    <a:lnTo>
                      <a:pt x="2" y="206"/>
                    </a:lnTo>
                    <a:lnTo>
                      <a:pt x="8" y="258"/>
                    </a:lnTo>
                    <a:lnTo>
                      <a:pt x="16" y="308"/>
                    </a:lnTo>
                    <a:lnTo>
                      <a:pt x="22" y="332"/>
                    </a:lnTo>
                    <a:lnTo>
                      <a:pt x="28" y="354"/>
                    </a:lnTo>
                    <a:lnTo>
                      <a:pt x="36" y="372"/>
                    </a:lnTo>
                    <a:lnTo>
                      <a:pt x="46" y="388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46" y="376"/>
                    </a:lnTo>
                    <a:lnTo>
                      <a:pt x="554" y="360"/>
                    </a:lnTo>
                    <a:lnTo>
                      <a:pt x="564" y="342"/>
                    </a:lnTo>
                    <a:lnTo>
                      <a:pt x="574" y="318"/>
                    </a:lnTo>
                    <a:lnTo>
                      <a:pt x="582" y="288"/>
                    </a:lnTo>
                    <a:lnTo>
                      <a:pt x="584" y="274"/>
                    </a:lnTo>
                    <a:lnTo>
                      <a:pt x="584" y="258"/>
                    </a:lnTo>
                    <a:lnTo>
                      <a:pt x="584" y="240"/>
                    </a:lnTo>
                    <a:lnTo>
                      <a:pt x="582" y="224"/>
                    </a:lnTo>
                    <a:lnTo>
                      <a:pt x="582" y="224"/>
                    </a:lnTo>
                    <a:lnTo>
                      <a:pt x="572" y="162"/>
                    </a:lnTo>
                    <a:lnTo>
                      <a:pt x="566" y="120"/>
                    </a:lnTo>
                    <a:lnTo>
                      <a:pt x="564" y="86"/>
                    </a:lnTo>
                    <a:lnTo>
                      <a:pt x="564" y="86"/>
                    </a:lnTo>
                    <a:lnTo>
                      <a:pt x="548" y="82"/>
                    </a:lnTo>
                    <a:lnTo>
                      <a:pt x="514" y="68"/>
                    </a:lnTo>
                    <a:lnTo>
                      <a:pt x="472" y="50"/>
                    </a:lnTo>
                    <a:lnTo>
                      <a:pt x="454" y="40"/>
                    </a:lnTo>
                    <a:lnTo>
                      <a:pt x="438" y="30"/>
                    </a:lnTo>
                    <a:lnTo>
                      <a:pt x="438" y="30"/>
                    </a:lnTo>
                    <a:lnTo>
                      <a:pt x="422" y="38"/>
                    </a:lnTo>
                    <a:lnTo>
                      <a:pt x="386" y="54"/>
                    </a:lnTo>
                    <a:lnTo>
                      <a:pt x="364" y="62"/>
                    </a:lnTo>
                    <a:lnTo>
                      <a:pt x="344" y="68"/>
                    </a:lnTo>
                    <a:lnTo>
                      <a:pt x="324" y="70"/>
                    </a:lnTo>
                    <a:lnTo>
                      <a:pt x="316" y="68"/>
                    </a:lnTo>
                    <a:lnTo>
                      <a:pt x="310" y="66"/>
                    </a:lnTo>
                    <a:lnTo>
                      <a:pt x="310" y="66"/>
                    </a:lnTo>
                    <a:lnTo>
                      <a:pt x="278" y="50"/>
                    </a:lnTo>
                    <a:lnTo>
                      <a:pt x="240" y="28"/>
                    </a:lnTo>
                    <a:lnTo>
                      <a:pt x="19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0" name="Google Shape;205;p19">
                <a:extLst>
                  <a:ext uri="{FF2B5EF4-FFF2-40B4-BE49-F238E27FC236}">
                    <a16:creationId xmlns:a16="http://schemas.microsoft.com/office/drawing/2014/main" id="{45B0B0CF-6982-F684-4A08-C6AEF113B512}"/>
                  </a:ext>
                </a:extLst>
              </p:cNvPr>
              <p:cNvSpPr/>
              <p:nvPr/>
            </p:nvSpPr>
            <p:spPr>
              <a:xfrm>
                <a:off x="6129053" y="4402134"/>
                <a:ext cx="135138" cy="380872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72" extrusionOk="0">
                    <a:moveTo>
                      <a:pt x="2" y="272"/>
                    </a:moveTo>
                    <a:lnTo>
                      <a:pt x="2" y="272"/>
                    </a:lnTo>
                    <a:lnTo>
                      <a:pt x="12" y="260"/>
                    </a:lnTo>
                    <a:lnTo>
                      <a:pt x="24" y="246"/>
                    </a:lnTo>
                    <a:lnTo>
                      <a:pt x="38" y="228"/>
                    </a:lnTo>
                    <a:lnTo>
                      <a:pt x="54" y="202"/>
                    </a:lnTo>
                    <a:lnTo>
                      <a:pt x="70" y="174"/>
                    </a:lnTo>
                    <a:lnTo>
                      <a:pt x="88" y="140"/>
                    </a:lnTo>
                    <a:lnTo>
                      <a:pt x="102" y="102"/>
                    </a:lnTo>
                    <a:lnTo>
                      <a:pt x="72" y="74"/>
                    </a:lnTo>
                    <a:lnTo>
                      <a:pt x="108" y="68"/>
                    </a:lnTo>
                    <a:lnTo>
                      <a:pt x="108" y="68"/>
                    </a:lnTo>
                    <a:lnTo>
                      <a:pt x="106" y="62"/>
                    </a:lnTo>
                    <a:lnTo>
                      <a:pt x="102" y="44"/>
                    </a:lnTo>
                    <a:lnTo>
                      <a:pt x="98" y="34"/>
                    </a:lnTo>
                    <a:lnTo>
                      <a:pt x="92" y="22"/>
                    </a:lnTo>
                    <a:lnTo>
                      <a:pt x="82" y="12"/>
                    </a:lnTo>
                    <a:lnTo>
                      <a:pt x="70" y="0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80"/>
                    </a:lnTo>
                    <a:lnTo>
                      <a:pt x="38" y="140"/>
                    </a:lnTo>
                    <a:lnTo>
                      <a:pt x="32" y="164"/>
                    </a:lnTo>
                    <a:lnTo>
                      <a:pt x="28" y="180"/>
                    </a:lnTo>
                    <a:lnTo>
                      <a:pt x="28" y="180"/>
                    </a:lnTo>
                    <a:lnTo>
                      <a:pt x="20" y="208"/>
                    </a:lnTo>
                    <a:lnTo>
                      <a:pt x="8" y="234"/>
                    </a:lnTo>
                    <a:lnTo>
                      <a:pt x="2" y="256"/>
                    </a:lnTo>
                    <a:lnTo>
                      <a:pt x="0" y="266"/>
                    </a:lnTo>
                    <a:lnTo>
                      <a:pt x="2" y="272"/>
                    </a:lnTo>
                    <a:close/>
                  </a:path>
                </a:pathLst>
              </a:custGeom>
              <a:solidFill>
                <a:srgbClr val="B77F5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1" name="Google Shape;206;p19">
                <a:extLst>
                  <a:ext uri="{FF2B5EF4-FFF2-40B4-BE49-F238E27FC236}">
                    <a16:creationId xmlns:a16="http://schemas.microsoft.com/office/drawing/2014/main" id="{CD6A75A1-4C2F-8D96-94FC-6E523026C305}"/>
                  </a:ext>
                </a:extLst>
              </p:cNvPr>
              <p:cNvSpPr/>
              <p:nvPr/>
            </p:nvSpPr>
            <p:spPr>
              <a:xfrm>
                <a:off x="6129053" y="4402134"/>
                <a:ext cx="135138" cy="380872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72" extrusionOk="0">
                    <a:moveTo>
                      <a:pt x="2" y="272"/>
                    </a:moveTo>
                    <a:lnTo>
                      <a:pt x="2" y="272"/>
                    </a:lnTo>
                    <a:lnTo>
                      <a:pt x="12" y="260"/>
                    </a:lnTo>
                    <a:lnTo>
                      <a:pt x="24" y="246"/>
                    </a:lnTo>
                    <a:lnTo>
                      <a:pt x="38" y="228"/>
                    </a:lnTo>
                    <a:lnTo>
                      <a:pt x="54" y="202"/>
                    </a:lnTo>
                    <a:lnTo>
                      <a:pt x="70" y="174"/>
                    </a:lnTo>
                    <a:lnTo>
                      <a:pt x="88" y="140"/>
                    </a:lnTo>
                    <a:lnTo>
                      <a:pt x="102" y="102"/>
                    </a:lnTo>
                    <a:lnTo>
                      <a:pt x="72" y="74"/>
                    </a:lnTo>
                    <a:lnTo>
                      <a:pt x="108" y="68"/>
                    </a:lnTo>
                    <a:lnTo>
                      <a:pt x="108" y="68"/>
                    </a:lnTo>
                    <a:lnTo>
                      <a:pt x="106" y="62"/>
                    </a:lnTo>
                    <a:lnTo>
                      <a:pt x="102" y="44"/>
                    </a:lnTo>
                    <a:lnTo>
                      <a:pt x="98" y="34"/>
                    </a:lnTo>
                    <a:lnTo>
                      <a:pt x="92" y="22"/>
                    </a:lnTo>
                    <a:lnTo>
                      <a:pt x="82" y="12"/>
                    </a:lnTo>
                    <a:lnTo>
                      <a:pt x="70" y="0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80"/>
                    </a:lnTo>
                    <a:lnTo>
                      <a:pt x="38" y="140"/>
                    </a:lnTo>
                    <a:lnTo>
                      <a:pt x="32" y="164"/>
                    </a:lnTo>
                    <a:lnTo>
                      <a:pt x="28" y="180"/>
                    </a:lnTo>
                    <a:lnTo>
                      <a:pt x="28" y="180"/>
                    </a:lnTo>
                    <a:lnTo>
                      <a:pt x="20" y="208"/>
                    </a:lnTo>
                    <a:lnTo>
                      <a:pt x="8" y="234"/>
                    </a:lnTo>
                    <a:lnTo>
                      <a:pt x="2" y="256"/>
                    </a:lnTo>
                    <a:lnTo>
                      <a:pt x="0" y="266"/>
                    </a:lnTo>
                    <a:lnTo>
                      <a:pt x="2" y="27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2" name="Google Shape;207;p19">
                <a:extLst>
                  <a:ext uri="{FF2B5EF4-FFF2-40B4-BE49-F238E27FC236}">
                    <a16:creationId xmlns:a16="http://schemas.microsoft.com/office/drawing/2014/main" id="{5A1F7DBC-6F74-7A22-F811-79F6AF87AC85}"/>
                  </a:ext>
                </a:extLst>
              </p:cNvPr>
              <p:cNvSpPr/>
              <p:nvPr/>
            </p:nvSpPr>
            <p:spPr>
              <a:xfrm>
                <a:off x="5878797" y="3702001"/>
                <a:ext cx="407918" cy="456486"/>
              </a:xfrm>
              <a:custGeom>
                <a:avLst/>
                <a:gdLst/>
                <a:ahLst/>
                <a:cxnLst/>
                <a:rect l="l" t="t" r="r" b="b"/>
                <a:pathLst>
                  <a:path w="326" h="326" extrusionOk="0">
                    <a:moveTo>
                      <a:pt x="0" y="152"/>
                    </a:moveTo>
                    <a:lnTo>
                      <a:pt x="0" y="152"/>
                    </a:lnTo>
                    <a:lnTo>
                      <a:pt x="0" y="146"/>
                    </a:lnTo>
                    <a:lnTo>
                      <a:pt x="0" y="134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6" y="92"/>
                    </a:lnTo>
                    <a:lnTo>
                      <a:pt x="12" y="80"/>
                    </a:lnTo>
                    <a:lnTo>
                      <a:pt x="18" y="68"/>
                    </a:lnTo>
                    <a:lnTo>
                      <a:pt x="28" y="56"/>
                    </a:lnTo>
                    <a:lnTo>
                      <a:pt x="38" y="44"/>
                    </a:lnTo>
                    <a:lnTo>
                      <a:pt x="52" y="34"/>
                    </a:lnTo>
                    <a:lnTo>
                      <a:pt x="70" y="22"/>
                    </a:lnTo>
                    <a:lnTo>
                      <a:pt x="90" y="14"/>
                    </a:lnTo>
                    <a:lnTo>
                      <a:pt x="112" y="6"/>
                    </a:lnTo>
                    <a:lnTo>
                      <a:pt x="112" y="6"/>
                    </a:lnTo>
                    <a:lnTo>
                      <a:pt x="126" y="2"/>
                    </a:lnTo>
                    <a:lnTo>
                      <a:pt x="138" y="2"/>
                    </a:lnTo>
                    <a:lnTo>
                      <a:pt x="152" y="0"/>
                    </a:lnTo>
                    <a:lnTo>
                      <a:pt x="164" y="2"/>
                    </a:lnTo>
                    <a:lnTo>
                      <a:pt x="188" y="6"/>
                    </a:lnTo>
                    <a:lnTo>
                      <a:pt x="214" y="16"/>
                    </a:lnTo>
                    <a:lnTo>
                      <a:pt x="236" y="28"/>
                    </a:lnTo>
                    <a:lnTo>
                      <a:pt x="258" y="44"/>
                    </a:lnTo>
                    <a:lnTo>
                      <a:pt x="276" y="64"/>
                    </a:lnTo>
                    <a:lnTo>
                      <a:pt x="294" y="84"/>
                    </a:lnTo>
                    <a:lnTo>
                      <a:pt x="308" y="108"/>
                    </a:lnTo>
                    <a:lnTo>
                      <a:pt x="318" y="132"/>
                    </a:lnTo>
                    <a:lnTo>
                      <a:pt x="324" y="158"/>
                    </a:lnTo>
                    <a:lnTo>
                      <a:pt x="326" y="182"/>
                    </a:lnTo>
                    <a:lnTo>
                      <a:pt x="326" y="196"/>
                    </a:lnTo>
                    <a:lnTo>
                      <a:pt x="324" y="208"/>
                    </a:lnTo>
                    <a:lnTo>
                      <a:pt x="320" y="220"/>
                    </a:lnTo>
                    <a:lnTo>
                      <a:pt x="316" y="234"/>
                    </a:lnTo>
                    <a:lnTo>
                      <a:pt x="310" y="246"/>
                    </a:lnTo>
                    <a:lnTo>
                      <a:pt x="302" y="258"/>
                    </a:lnTo>
                    <a:lnTo>
                      <a:pt x="294" y="270"/>
                    </a:lnTo>
                    <a:lnTo>
                      <a:pt x="284" y="280"/>
                    </a:lnTo>
                    <a:lnTo>
                      <a:pt x="284" y="280"/>
                    </a:lnTo>
                    <a:lnTo>
                      <a:pt x="262" y="298"/>
                    </a:lnTo>
                    <a:lnTo>
                      <a:pt x="240" y="312"/>
                    </a:lnTo>
                    <a:lnTo>
                      <a:pt x="218" y="320"/>
                    </a:lnTo>
                    <a:lnTo>
                      <a:pt x="194" y="324"/>
                    </a:lnTo>
                    <a:lnTo>
                      <a:pt x="172" y="326"/>
                    </a:lnTo>
                    <a:lnTo>
                      <a:pt x="150" y="322"/>
                    </a:lnTo>
                    <a:lnTo>
                      <a:pt x="128" y="316"/>
                    </a:lnTo>
                    <a:lnTo>
                      <a:pt x="108" y="306"/>
                    </a:lnTo>
                    <a:lnTo>
                      <a:pt x="88" y="294"/>
                    </a:lnTo>
                    <a:lnTo>
                      <a:pt x="70" y="278"/>
                    </a:lnTo>
                    <a:lnTo>
                      <a:pt x="52" y="262"/>
                    </a:lnTo>
                    <a:lnTo>
                      <a:pt x="38" y="242"/>
                    </a:lnTo>
                    <a:lnTo>
                      <a:pt x="24" y="222"/>
                    </a:lnTo>
                    <a:lnTo>
                      <a:pt x="14" y="198"/>
                    </a:lnTo>
                    <a:lnTo>
                      <a:pt x="6" y="17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3" name="Google Shape;208;p19">
                <a:extLst>
                  <a:ext uri="{FF2B5EF4-FFF2-40B4-BE49-F238E27FC236}">
                    <a16:creationId xmlns:a16="http://schemas.microsoft.com/office/drawing/2014/main" id="{37E52DFC-FABC-4560-8B63-E780581D5942}"/>
                  </a:ext>
                </a:extLst>
              </p:cNvPr>
              <p:cNvSpPr/>
              <p:nvPr/>
            </p:nvSpPr>
            <p:spPr>
              <a:xfrm>
                <a:off x="5878797" y="3702001"/>
                <a:ext cx="407918" cy="456486"/>
              </a:xfrm>
              <a:custGeom>
                <a:avLst/>
                <a:gdLst/>
                <a:ahLst/>
                <a:cxnLst/>
                <a:rect l="l" t="t" r="r" b="b"/>
                <a:pathLst>
                  <a:path w="326" h="326" extrusionOk="0">
                    <a:moveTo>
                      <a:pt x="0" y="152"/>
                    </a:moveTo>
                    <a:lnTo>
                      <a:pt x="0" y="152"/>
                    </a:lnTo>
                    <a:lnTo>
                      <a:pt x="0" y="146"/>
                    </a:lnTo>
                    <a:lnTo>
                      <a:pt x="0" y="134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6" y="92"/>
                    </a:lnTo>
                    <a:lnTo>
                      <a:pt x="12" y="80"/>
                    </a:lnTo>
                    <a:lnTo>
                      <a:pt x="18" y="68"/>
                    </a:lnTo>
                    <a:lnTo>
                      <a:pt x="28" y="56"/>
                    </a:lnTo>
                    <a:lnTo>
                      <a:pt x="38" y="44"/>
                    </a:lnTo>
                    <a:lnTo>
                      <a:pt x="52" y="34"/>
                    </a:lnTo>
                    <a:lnTo>
                      <a:pt x="70" y="22"/>
                    </a:lnTo>
                    <a:lnTo>
                      <a:pt x="90" y="14"/>
                    </a:lnTo>
                    <a:lnTo>
                      <a:pt x="112" y="6"/>
                    </a:lnTo>
                    <a:lnTo>
                      <a:pt x="112" y="6"/>
                    </a:lnTo>
                    <a:lnTo>
                      <a:pt x="126" y="2"/>
                    </a:lnTo>
                    <a:lnTo>
                      <a:pt x="138" y="2"/>
                    </a:lnTo>
                    <a:lnTo>
                      <a:pt x="152" y="0"/>
                    </a:lnTo>
                    <a:lnTo>
                      <a:pt x="164" y="2"/>
                    </a:lnTo>
                    <a:lnTo>
                      <a:pt x="188" y="6"/>
                    </a:lnTo>
                    <a:lnTo>
                      <a:pt x="214" y="16"/>
                    </a:lnTo>
                    <a:lnTo>
                      <a:pt x="236" y="28"/>
                    </a:lnTo>
                    <a:lnTo>
                      <a:pt x="258" y="44"/>
                    </a:lnTo>
                    <a:lnTo>
                      <a:pt x="276" y="64"/>
                    </a:lnTo>
                    <a:lnTo>
                      <a:pt x="294" y="84"/>
                    </a:lnTo>
                    <a:lnTo>
                      <a:pt x="308" y="108"/>
                    </a:lnTo>
                    <a:lnTo>
                      <a:pt x="318" y="132"/>
                    </a:lnTo>
                    <a:lnTo>
                      <a:pt x="324" y="158"/>
                    </a:lnTo>
                    <a:lnTo>
                      <a:pt x="326" y="182"/>
                    </a:lnTo>
                    <a:lnTo>
                      <a:pt x="326" y="196"/>
                    </a:lnTo>
                    <a:lnTo>
                      <a:pt x="324" y="208"/>
                    </a:lnTo>
                    <a:lnTo>
                      <a:pt x="320" y="220"/>
                    </a:lnTo>
                    <a:lnTo>
                      <a:pt x="316" y="234"/>
                    </a:lnTo>
                    <a:lnTo>
                      <a:pt x="310" y="246"/>
                    </a:lnTo>
                    <a:lnTo>
                      <a:pt x="302" y="258"/>
                    </a:lnTo>
                    <a:lnTo>
                      <a:pt x="294" y="270"/>
                    </a:lnTo>
                    <a:lnTo>
                      <a:pt x="284" y="280"/>
                    </a:lnTo>
                    <a:lnTo>
                      <a:pt x="284" y="280"/>
                    </a:lnTo>
                    <a:lnTo>
                      <a:pt x="262" y="298"/>
                    </a:lnTo>
                    <a:lnTo>
                      <a:pt x="240" y="312"/>
                    </a:lnTo>
                    <a:lnTo>
                      <a:pt x="218" y="320"/>
                    </a:lnTo>
                    <a:lnTo>
                      <a:pt x="194" y="324"/>
                    </a:lnTo>
                    <a:lnTo>
                      <a:pt x="172" y="326"/>
                    </a:lnTo>
                    <a:lnTo>
                      <a:pt x="150" y="322"/>
                    </a:lnTo>
                    <a:lnTo>
                      <a:pt x="128" y="316"/>
                    </a:lnTo>
                    <a:lnTo>
                      <a:pt x="108" y="306"/>
                    </a:lnTo>
                    <a:lnTo>
                      <a:pt x="88" y="294"/>
                    </a:lnTo>
                    <a:lnTo>
                      <a:pt x="70" y="278"/>
                    </a:lnTo>
                    <a:lnTo>
                      <a:pt x="52" y="262"/>
                    </a:lnTo>
                    <a:lnTo>
                      <a:pt x="38" y="242"/>
                    </a:lnTo>
                    <a:lnTo>
                      <a:pt x="24" y="222"/>
                    </a:lnTo>
                    <a:lnTo>
                      <a:pt x="14" y="198"/>
                    </a:lnTo>
                    <a:lnTo>
                      <a:pt x="6" y="176"/>
                    </a:lnTo>
                    <a:lnTo>
                      <a:pt x="0" y="15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4" name="Google Shape;209;p19">
                <a:extLst>
                  <a:ext uri="{FF2B5EF4-FFF2-40B4-BE49-F238E27FC236}">
                    <a16:creationId xmlns:a16="http://schemas.microsoft.com/office/drawing/2014/main" id="{F8489E8A-6D73-C3C5-28ED-EEEDB769163F}"/>
                  </a:ext>
                </a:extLst>
              </p:cNvPr>
              <p:cNvSpPr/>
              <p:nvPr/>
            </p:nvSpPr>
            <p:spPr>
              <a:xfrm>
                <a:off x="5841258" y="4052067"/>
                <a:ext cx="337846" cy="630119"/>
              </a:xfrm>
              <a:custGeom>
                <a:avLst/>
                <a:gdLst/>
                <a:ahLst/>
                <a:cxnLst/>
                <a:rect l="l" t="t" r="r" b="b"/>
                <a:pathLst>
                  <a:path w="270" h="450" extrusionOk="0">
                    <a:moveTo>
                      <a:pt x="90" y="0"/>
                    </a:moveTo>
                    <a:lnTo>
                      <a:pt x="90" y="0"/>
                    </a:lnTo>
                    <a:lnTo>
                      <a:pt x="94" y="24"/>
                    </a:lnTo>
                    <a:lnTo>
                      <a:pt x="94" y="50"/>
                    </a:lnTo>
                    <a:lnTo>
                      <a:pt x="90" y="82"/>
                    </a:lnTo>
                    <a:lnTo>
                      <a:pt x="88" y="98"/>
                    </a:lnTo>
                    <a:lnTo>
                      <a:pt x="82" y="116"/>
                    </a:lnTo>
                    <a:lnTo>
                      <a:pt x="74" y="132"/>
                    </a:lnTo>
                    <a:lnTo>
                      <a:pt x="66" y="150"/>
                    </a:lnTo>
                    <a:lnTo>
                      <a:pt x="54" y="166"/>
                    </a:lnTo>
                    <a:lnTo>
                      <a:pt x="40" y="180"/>
                    </a:lnTo>
                    <a:lnTo>
                      <a:pt x="22" y="194"/>
                    </a:lnTo>
                    <a:lnTo>
                      <a:pt x="0" y="206"/>
                    </a:lnTo>
                    <a:lnTo>
                      <a:pt x="0" y="206"/>
                    </a:lnTo>
                    <a:lnTo>
                      <a:pt x="32" y="244"/>
                    </a:lnTo>
                    <a:lnTo>
                      <a:pt x="102" y="328"/>
                    </a:lnTo>
                    <a:lnTo>
                      <a:pt x="142" y="374"/>
                    </a:lnTo>
                    <a:lnTo>
                      <a:pt x="178" y="412"/>
                    </a:lnTo>
                    <a:lnTo>
                      <a:pt x="208" y="440"/>
                    </a:lnTo>
                    <a:lnTo>
                      <a:pt x="218" y="448"/>
                    </a:lnTo>
                    <a:lnTo>
                      <a:pt x="226" y="450"/>
                    </a:lnTo>
                    <a:lnTo>
                      <a:pt x="226" y="450"/>
                    </a:lnTo>
                    <a:lnTo>
                      <a:pt x="230" y="448"/>
                    </a:lnTo>
                    <a:lnTo>
                      <a:pt x="234" y="442"/>
                    </a:lnTo>
                    <a:lnTo>
                      <a:pt x="238" y="432"/>
                    </a:lnTo>
                    <a:lnTo>
                      <a:pt x="240" y="422"/>
                    </a:lnTo>
                    <a:lnTo>
                      <a:pt x="244" y="392"/>
                    </a:lnTo>
                    <a:lnTo>
                      <a:pt x="248" y="358"/>
                    </a:lnTo>
                    <a:lnTo>
                      <a:pt x="250" y="322"/>
                    </a:lnTo>
                    <a:lnTo>
                      <a:pt x="254" y="288"/>
                    </a:lnTo>
                    <a:lnTo>
                      <a:pt x="260" y="262"/>
                    </a:lnTo>
                    <a:lnTo>
                      <a:pt x="264" y="254"/>
                    </a:lnTo>
                    <a:lnTo>
                      <a:pt x="270" y="248"/>
                    </a:lnTo>
                    <a:lnTo>
                      <a:pt x="270" y="248"/>
                    </a:lnTo>
                    <a:lnTo>
                      <a:pt x="258" y="242"/>
                    </a:lnTo>
                    <a:lnTo>
                      <a:pt x="246" y="236"/>
                    </a:lnTo>
                    <a:lnTo>
                      <a:pt x="234" y="224"/>
                    </a:lnTo>
                    <a:lnTo>
                      <a:pt x="228" y="218"/>
                    </a:lnTo>
                    <a:lnTo>
                      <a:pt x="222" y="208"/>
                    </a:lnTo>
                    <a:lnTo>
                      <a:pt x="218" y="200"/>
                    </a:lnTo>
                    <a:lnTo>
                      <a:pt x="214" y="188"/>
                    </a:lnTo>
                    <a:lnTo>
                      <a:pt x="212" y="174"/>
                    </a:lnTo>
                    <a:lnTo>
                      <a:pt x="212" y="160"/>
                    </a:lnTo>
                    <a:lnTo>
                      <a:pt x="212" y="144"/>
                    </a:lnTo>
                    <a:lnTo>
                      <a:pt x="216" y="12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57E4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5" name="Google Shape;210;p19">
                <a:extLst>
                  <a:ext uri="{FF2B5EF4-FFF2-40B4-BE49-F238E27FC236}">
                    <a16:creationId xmlns:a16="http://schemas.microsoft.com/office/drawing/2014/main" id="{296D7804-594D-82E8-08EF-D90ECA61D05A}"/>
                  </a:ext>
                </a:extLst>
              </p:cNvPr>
              <p:cNvSpPr/>
              <p:nvPr/>
            </p:nvSpPr>
            <p:spPr>
              <a:xfrm>
                <a:off x="5968889" y="4085674"/>
                <a:ext cx="147651" cy="226843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62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2" y="20"/>
                    </a:lnTo>
                    <a:lnTo>
                      <a:pt x="4" y="42"/>
                    </a:lnTo>
                    <a:lnTo>
                      <a:pt x="8" y="66"/>
                    </a:lnTo>
                    <a:lnTo>
                      <a:pt x="16" y="94"/>
                    </a:lnTo>
                    <a:lnTo>
                      <a:pt x="26" y="118"/>
                    </a:lnTo>
                    <a:lnTo>
                      <a:pt x="32" y="130"/>
                    </a:lnTo>
                    <a:lnTo>
                      <a:pt x="38" y="140"/>
                    </a:lnTo>
                    <a:lnTo>
                      <a:pt x="48" y="148"/>
                    </a:lnTo>
                    <a:lnTo>
                      <a:pt x="56" y="156"/>
                    </a:lnTo>
                    <a:lnTo>
                      <a:pt x="56" y="156"/>
                    </a:lnTo>
                    <a:lnTo>
                      <a:pt x="66" y="160"/>
                    </a:lnTo>
                    <a:lnTo>
                      <a:pt x="74" y="162"/>
                    </a:lnTo>
                    <a:lnTo>
                      <a:pt x="82" y="162"/>
                    </a:lnTo>
                    <a:lnTo>
                      <a:pt x="88" y="160"/>
                    </a:lnTo>
                    <a:lnTo>
                      <a:pt x="94" y="158"/>
                    </a:lnTo>
                    <a:lnTo>
                      <a:pt x="98" y="152"/>
                    </a:lnTo>
                    <a:lnTo>
                      <a:pt x="106" y="142"/>
                    </a:lnTo>
                    <a:lnTo>
                      <a:pt x="112" y="128"/>
                    </a:lnTo>
                    <a:lnTo>
                      <a:pt x="114" y="116"/>
                    </a:lnTo>
                    <a:lnTo>
                      <a:pt x="118" y="104"/>
                    </a:lnTo>
                    <a:lnTo>
                      <a:pt x="118" y="104"/>
                    </a:lnTo>
                    <a:lnTo>
                      <a:pt x="102" y="96"/>
                    </a:lnTo>
                    <a:lnTo>
                      <a:pt x="70" y="72"/>
                    </a:lnTo>
                    <a:lnTo>
                      <a:pt x="50" y="56"/>
                    </a:lnTo>
                    <a:lnTo>
                      <a:pt x="30" y="40"/>
                    </a:lnTo>
                    <a:lnTo>
                      <a:pt x="14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0532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6" name="Google Shape;211;p19">
                <a:extLst>
                  <a:ext uri="{FF2B5EF4-FFF2-40B4-BE49-F238E27FC236}">
                    <a16:creationId xmlns:a16="http://schemas.microsoft.com/office/drawing/2014/main" id="{B3926AAD-9AF6-876C-28FB-D81E7F17D309}"/>
                  </a:ext>
                </a:extLst>
              </p:cNvPr>
              <p:cNvSpPr/>
              <p:nvPr/>
            </p:nvSpPr>
            <p:spPr>
              <a:xfrm>
                <a:off x="5968889" y="4085674"/>
                <a:ext cx="147651" cy="226843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62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2" y="20"/>
                    </a:lnTo>
                    <a:lnTo>
                      <a:pt x="4" y="42"/>
                    </a:lnTo>
                    <a:lnTo>
                      <a:pt x="8" y="66"/>
                    </a:lnTo>
                    <a:lnTo>
                      <a:pt x="16" y="94"/>
                    </a:lnTo>
                    <a:lnTo>
                      <a:pt x="26" y="118"/>
                    </a:lnTo>
                    <a:lnTo>
                      <a:pt x="32" y="130"/>
                    </a:lnTo>
                    <a:lnTo>
                      <a:pt x="38" y="140"/>
                    </a:lnTo>
                    <a:lnTo>
                      <a:pt x="48" y="148"/>
                    </a:lnTo>
                    <a:lnTo>
                      <a:pt x="56" y="156"/>
                    </a:lnTo>
                    <a:lnTo>
                      <a:pt x="56" y="156"/>
                    </a:lnTo>
                    <a:lnTo>
                      <a:pt x="66" y="160"/>
                    </a:lnTo>
                    <a:lnTo>
                      <a:pt x="74" y="162"/>
                    </a:lnTo>
                    <a:lnTo>
                      <a:pt x="82" y="162"/>
                    </a:lnTo>
                    <a:lnTo>
                      <a:pt x="88" y="160"/>
                    </a:lnTo>
                    <a:lnTo>
                      <a:pt x="94" y="158"/>
                    </a:lnTo>
                    <a:lnTo>
                      <a:pt x="98" y="152"/>
                    </a:lnTo>
                    <a:lnTo>
                      <a:pt x="106" y="142"/>
                    </a:lnTo>
                    <a:lnTo>
                      <a:pt x="112" y="128"/>
                    </a:lnTo>
                    <a:lnTo>
                      <a:pt x="114" y="116"/>
                    </a:lnTo>
                    <a:lnTo>
                      <a:pt x="118" y="104"/>
                    </a:lnTo>
                    <a:lnTo>
                      <a:pt x="118" y="104"/>
                    </a:lnTo>
                    <a:lnTo>
                      <a:pt x="102" y="96"/>
                    </a:lnTo>
                    <a:lnTo>
                      <a:pt x="70" y="72"/>
                    </a:lnTo>
                    <a:lnTo>
                      <a:pt x="50" y="56"/>
                    </a:lnTo>
                    <a:lnTo>
                      <a:pt x="30" y="40"/>
                    </a:lnTo>
                    <a:lnTo>
                      <a:pt x="14" y="2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7" name="Google Shape;212;p19">
                <a:extLst>
                  <a:ext uri="{FF2B5EF4-FFF2-40B4-BE49-F238E27FC236}">
                    <a16:creationId xmlns:a16="http://schemas.microsoft.com/office/drawing/2014/main" id="{88E90CD7-EC35-E30D-E935-144777D8AF13}"/>
                  </a:ext>
                </a:extLst>
              </p:cNvPr>
              <p:cNvSpPr/>
              <p:nvPr/>
            </p:nvSpPr>
            <p:spPr>
              <a:xfrm>
                <a:off x="5963884" y="3816823"/>
                <a:ext cx="307815" cy="456486"/>
              </a:xfrm>
              <a:custGeom>
                <a:avLst/>
                <a:gdLst/>
                <a:ahLst/>
                <a:cxnLst/>
                <a:rect l="l" t="t" r="r" b="b"/>
                <a:pathLst>
                  <a:path w="246" h="326" extrusionOk="0">
                    <a:moveTo>
                      <a:pt x="232" y="38"/>
                    </a:moveTo>
                    <a:lnTo>
                      <a:pt x="232" y="38"/>
                    </a:lnTo>
                    <a:lnTo>
                      <a:pt x="236" y="50"/>
                    </a:lnTo>
                    <a:lnTo>
                      <a:pt x="240" y="62"/>
                    </a:lnTo>
                    <a:lnTo>
                      <a:pt x="244" y="76"/>
                    </a:lnTo>
                    <a:lnTo>
                      <a:pt x="246" y="94"/>
                    </a:lnTo>
                    <a:lnTo>
                      <a:pt x="246" y="112"/>
                    </a:lnTo>
                    <a:lnTo>
                      <a:pt x="242" y="132"/>
                    </a:lnTo>
                    <a:lnTo>
                      <a:pt x="238" y="140"/>
                    </a:lnTo>
                    <a:lnTo>
                      <a:pt x="234" y="150"/>
                    </a:lnTo>
                    <a:lnTo>
                      <a:pt x="234" y="150"/>
                    </a:lnTo>
                    <a:lnTo>
                      <a:pt x="236" y="158"/>
                    </a:lnTo>
                    <a:lnTo>
                      <a:pt x="236" y="168"/>
                    </a:lnTo>
                    <a:lnTo>
                      <a:pt x="234" y="182"/>
                    </a:lnTo>
                    <a:lnTo>
                      <a:pt x="230" y="200"/>
                    </a:lnTo>
                    <a:lnTo>
                      <a:pt x="224" y="218"/>
                    </a:lnTo>
                    <a:lnTo>
                      <a:pt x="216" y="238"/>
                    </a:lnTo>
                    <a:lnTo>
                      <a:pt x="202" y="260"/>
                    </a:lnTo>
                    <a:lnTo>
                      <a:pt x="202" y="260"/>
                    </a:lnTo>
                    <a:lnTo>
                      <a:pt x="180" y="292"/>
                    </a:lnTo>
                    <a:lnTo>
                      <a:pt x="168" y="310"/>
                    </a:lnTo>
                    <a:lnTo>
                      <a:pt x="154" y="324"/>
                    </a:lnTo>
                    <a:lnTo>
                      <a:pt x="154" y="324"/>
                    </a:lnTo>
                    <a:lnTo>
                      <a:pt x="154" y="326"/>
                    </a:lnTo>
                    <a:lnTo>
                      <a:pt x="148" y="326"/>
                    </a:lnTo>
                    <a:lnTo>
                      <a:pt x="136" y="326"/>
                    </a:lnTo>
                    <a:lnTo>
                      <a:pt x="120" y="324"/>
                    </a:lnTo>
                    <a:lnTo>
                      <a:pt x="120" y="324"/>
                    </a:lnTo>
                    <a:lnTo>
                      <a:pt x="106" y="320"/>
                    </a:lnTo>
                    <a:lnTo>
                      <a:pt x="92" y="314"/>
                    </a:lnTo>
                    <a:lnTo>
                      <a:pt x="76" y="304"/>
                    </a:lnTo>
                    <a:lnTo>
                      <a:pt x="60" y="294"/>
                    </a:lnTo>
                    <a:lnTo>
                      <a:pt x="44" y="278"/>
                    </a:lnTo>
                    <a:lnTo>
                      <a:pt x="30" y="260"/>
                    </a:lnTo>
                    <a:lnTo>
                      <a:pt x="18" y="240"/>
                    </a:lnTo>
                    <a:lnTo>
                      <a:pt x="8" y="216"/>
                    </a:lnTo>
                    <a:lnTo>
                      <a:pt x="8" y="216"/>
                    </a:lnTo>
                    <a:lnTo>
                      <a:pt x="4" y="196"/>
                    </a:lnTo>
                    <a:lnTo>
                      <a:pt x="2" y="178"/>
                    </a:lnTo>
                    <a:lnTo>
                      <a:pt x="0" y="160"/>
                    </a:lnTo>
                    <a:lnTo>
                      <a:pt x="2" y="142"/>
                    </a:lnTo>
                    <a:lnTo>
                      <a:pt x="4" y="124"/>
                    </a:lnTo>
                    <a:lnTo>
                      <a:pt x="10" y="106"/>
                    </a:lnTo>
                    <a:lnTo>
                      <a:pt x="16" y="90"/>
                    </a:lnTo>
                    <a:lnTo>
                      <a:pt x="24" y="76"/>
                    </a:lnTo>
                    <a:lnTo>
                      <a:pt x="34" y="60"/>
                    </a:lnTo>
                    <a:lnTo>
                      <a:pt x="44" y="48"/>
                    </a:lnTo>
                    <a:lnTo>
                      <a:pt x="56" y="36"/>
                    </a:lnTo>
                    <a:lnTo>
                      <a:pt x="68" y="26"/>
                    </a:lnTo>
                    <a:lnTo>
                      <a:pt x="82" y="18"/>
                    </a:lnTo>
                    <a:lnTo>
                      <a:pt x="98" y="10"/>
                    </a:lnTo>
                    <a:lnTo>
                      <a:pt x="114" y="4"/>
                    </a:lnTo>
                    <a:lnTo>
                      <a:pt x="130" y="2"/>
                    </a:lnTo>
                    <a:lnTo>
                      <a:pt x="130" y="2"/>
                    </a:lnTo>
                    <a:lnTo>
                      <a:pt x="146" y="0"/>
                    </a:lnTo>
                    <a:lnTo>
                      <a:pt x="160" y="0"/>
                    </a:lnTo>
                    <a:lnTo>
                      <a:pt x="182" y="2"/>
                    </a:lnTo>
                    <a:lnTo>
                      <a:pt x="200" y="8"/>
                    </a:lnTo>
                    <a:lnTo>
                      <a:pt x="214" y="16"/>
                    </a:lnTo>
                    <a:lnTo>
                      <a:pt x="222" y="24"/>
                    </a:lnTo>
                    <a:lnTo>
                      <a:pt x="228" y="32"/>
                    </a:lnTo>
                    <a:lnTo>
                      <a:pt x="232" y="38"/>
                    </a:lnTo>
                    <a:close/>
                  </a:path>
                </a:pathLst>
              </a:custGeom>
              <a:solidFill>
                <a:srgbClr val="C57E4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8" name="Google Shape;213;p19">
                <a:extLst>
                  <a:ext uri="{FF2B5EF4-FFF2-40B4-BE49-F238E27FC236}">
                    <a16:creationId xmlns:a16="http://schemas.microsoft.com/office/drawing/2014/main" id="{B82F7CD8-B807-19FE-5116-8A875A46B70E}"/>
                  </a:ext>
                </a:extLst>
              </p:cNvPr>
              <p:cNvSpPr/>
              <p:nvPr/>
            </p:nvSpPr>
            <p:spPr>
              <a:xfrm>
                <a:off x="5963884" y="3816823"/>
                <a:ext cx="307815" cy="456486"/>
              </a:xfrm>
              <a:custGeom>
                <a:avLst/>
                <a:gdLst/>
                <a:ahLst/>
                <a:cxnLst/>
                <a:rect l="l" t="t" r="r" b="b"/>
                <a:pathLst>
                  <a:path w="246" h="326" extrusionOk="0">
                    <a:moveTo>
                      <a:pt x="232" y="38"/>
                    </a:moveTo>
                    <a:lnTo>
                      <a:pt x="232" y="38"/>
                    </a:lnTo>
                    <a:lnTo>
                      <a:pt x="236" y="50"/>
                    </a:lnTo>
                    <a:lnTo>
                      <a:pt x="240" y="62"/>
                    </a:lnTo>
                    <a:lnTo>
                      <a:pt x="244" y="76"/>
                    </a:lnTo>
                    <a:lnTo>
                      <a:pt x="246" y="94"/>
                    </a:lnTo>
                    <a:lnTo>
                      <a:pt x="246" y="112"/>
                    </a:lnTo>
                    <a:lnTo>
                      <a:pt x="242" y="132"/>
                    </a:lnTo>
                    <a:lnTo>
                      <a:pt x="238" y="140"/>
                    </a:lnTo>
                    <a:lnTo>
                      <a:pt x="234" y="150"/>
                    </a:lnTo>
                    <a:lnTo>
                      <a:pt x="234" y="150"/>
                    </a:lnTo>
                    <a:lnTo>
                      <a:pt x="236" y="158"/>
                    </a:lnTo>
                    <a:lnTo>
                      <a:pt x="236" y="168"/>
                    </a:lnTo>
                    <a:lnTo>
                      <a:pt x="234" y="182"/>
                    </a:lnTo>
                    <a:lnTo>
                      <a:pt x="230" y="200"/>
                    </a:lnTo>
                    <a:lnTo>
                      <a:pt x="224" y="218"/>
                    </a:lnTo>
                    <a:lnTo>
                      <a:pt x="216" y="238"/>
                    </a:lnTo>
                    <a:lnTo>
                      <a:pt x="202" y="260"/>
                    </a:lnTo>
                    <a:lnTo>
                      <a:pt x="202" y="260"/>
                    </a:lnTo>
                    <a:lnTo>
                      <a:pt x="180" y="292"/>
                    </a:lnTo>
                    <a:lnTo>
                      <a:pt x="168" y="310"/>
                    </a:lnTo>
                    <a:lnTo>
                      <a:pt x="154" y="324"/>
                    </a:lnTo>
                    <a:lnTo>
                      <a:pt x="154" y="324"/>
                    </a:lnTo>
                    <a:lnTo>
                      <a:pt x="154" y="326"/>
                    </a:lnTo>
                    <a:lnTo>
                      <a:pt x="148" y="326"/>
                    </a:lnTo>
                    <a:lnTo>
                      <a:pt x="136" y="326"/>
                    </a:lnTo>
                    <a:lnTo>
                      <a:pt x="120" y="324"/>
                    </a:lnTo>
                    <a:lnTo>
                      <a:pt x="120" y="324"/>
                    </a:lnTo>
                    <a:lnTo>
                      <a:pt x="106" y="320"/>
                    </a:lnTo>
                    <a:lnTo>
                      <a:pt x="92" y="314"/>
                    </a:lnTo>
                    <a:lnTo>
                      <a:pt x="76" y="304"/>
                    </a:lnTo>
                    <a:lnTo>
                      <a:pt x="60" y="294"/>
                    </a:lnTo>
                    <a:lnTo>
                      <a:pt x="44" y="278"/>
                    </a:lnTo>
                    <a:lnTo>
                      <a:pt x="30" y="260"/>
                    </a:lnTo>
                    <a:lnTo>
                      <a:pt x="18" y="240"/>
                    </a:lnTo>
                    <a:lnTo>
                      <a:pt x="8" y="216"/>
                    </a:lnTo>
                    <a:lnTo>
                      <a:pt x="8" y="216"/>
                    </a:lnTo>
                    <a:lnTo>
                      <a:pt x="4" y="196"/>
                    </a:lnTo>
                    <a:lnTo>
                      <a:pt x="2" y="178"/>
                    </a:lnTo>
                    <a:lnTo>
                      <a:pt x="0" y="160"/>
                    </a:lnTo>
                    <a:lnTo>
                      <a:pt x="2" y="142"/>
                    </a:lnTo>
                    <a:lnTo>
                      <a:pt x="4" y="124"/>
                    </a:lnTo>
                    <a:lnTo>
                      <a:pt x="10" y="106"/>
                    </a:lnTo>
                    <a:lnTo>
                      <a:pt x="16" y="90"/>
                    </a:lnTo>
                    <a:lnTo>
                      <a:pt x="24" y="76"/>
                    </a:lnTo>
                    <a:lnTo>
                      <a:pt x="34" y="60"/>
                    </a:lnTo>
                    <a:lnTo>
                      <a:pt x="44" y="48"/>
                    </a:lnTo>
                    <a:lnTo>
                      <a:pt x="56" y="36"/>
                    </a:lnTo>
                    <a:lnTo>
                      <a:pt x="68" y="26"/>
                    </a:lnTo>
                    <a:lnTo>
                      <a:pt x="82" y="18"/>
                    </a:lnTo>
                    <a:lnTo>
                      <a:pt x="98" y="10"/>
                    </a:lnTo>
                    <a:lnTo>
                      <a:pt x="114" y="4"/>
                    </a:lnTo>
                    <a:lnTo>
                      <a:pt x="130" y="2"/>
                    </a:lnTo>
                    <a:lnTo>
                      <a:pt x="130" y="2"/>
                    </a:lnTo>
                    <a:lnTo>
                      <a:pt x="146" y="0"/>
                    </a:lnTo>
                    <a:lnTo>
                      <a:pt x="160" y="0"/>
                    </a:lnTo>
                    <a:lnTo>
                      <a:pt x="182" y="2"/>
                    </a:lnTo>
                    <a:lnTo>
                      <a:pt x="200" y="8"/>
                    </a:lnTo>
                    <a:lnTo>
                      <a:pt x="214" y="16"/>
                    </a:lnTo>
                    <a:lnTo>
                      <a:pt x="222" y="24"/>
                    </a:lnTo>
                    <a:lnTo>
                      <a:pt x="228" y="32"/>
                    </a:lnTo>
                    <a:lnTo>
                      <a:pt x="232" y="3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39" name="Google Shape;214;p19">
                <a:extLst>
                  <a:ext uri="{FF2B5EF4-FFF2-40B4-BE49-F238E27FC236}">
                    <a16:creationId xmlns:a16="http://schemas.microsoft.com/office/drawing/2014/main" id="{FDF1AF03-2CCD-A9FC-6827-3F9E954BC78C}"/>
                  </a:ext>
                </a:extLst>
              </p:cNvPr>
              <p:cNvSpPr/>
              <p:nvPr/>
            </p:nvSpPr>
            <p:spPr>
              <a:xfrm>
                <a:off x="5918838" y="3973653"/>
                <a:ext cx="57559" cy="123223"/>
              </a:xfrm>
              <a:custGeom>
                <a:avLst/>
                <a:gdLst/>
                <a:ahLst/>
                <a:cxnLst/>
                <a:rect l="l" t="t" r="r" b="b"/>
                <a:pathLst>
                  <a:path w="46" h="88" extrusionOk="0">
                    <a:moveTo>
                      <a:pt x="44" y="50"/>
                    </a:moveTo>
                    <a:lnTo>
                      <a:pt x="44" y="50"/>
                    </a:lnTo>
                    <a:lnTo>
                      <a:pt x="44" y="44"/>
                    </a:lnTo>
                    <a:lnTo>
                      <a:pt x="40" y="28"/>
                    </a:lnTo>
                    <a:lnTo>
                      <a:pt x="36" y="20"/>
                    </a:lnTo>
                    <a:lnTo>
                      <a:pt x="32" y="12"/>
                    </a:lnTo>
                    <a:lnTo>
                      <a:pt x="24" y="4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28"/>
                    </a:lnTo>
                    <a:lnTo>
                      <a:pt x="4" y="44"/>
                    </a:lnTo>
                    <a:lnTo>
                      <a:pt x="10" y="62"/>
                    </a:lnTo>
                    <a:lnTo>
                      <a:pt x="20" y="76"/>
                    </a:lnTo>
                    <a:lnTo>
                      <a:pt x="26" y="82"/>
                    </a:lnTo>
                    <a:lnTo>
                      <a:pt x="32" y="86"/>
                    </a:lnTo>
                    <a:lnTo>
                      <a:pt x="38" y="88"/>
                    </a:lnTo>
                    <a:lnTo>
                      <a:pt x="46" y="88"/>
                    </a:lnTo>
                    <a:lnTo>
                      <a:pt x="46" y="88"/>
                    </a:lnTo>
                    <a:lnTo>
                      <a:pt x="46" y="72"/>
                    </a:lnTo>
                    <a:lnTo>
                      <a:pt x="44" y="50"/>
                    </a:lnTo>
                    <a:close/>
                  </a:path>
                </a:pathLst>
              </a:custGeom>
              <a:solidFill>
                <a:srgbClr val="C57E4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215;p19">
                <a:extLst>
                  <a:ext uri="{FF2B5EF4-FFF2-40B4-BE49-F238E27FC236}">
                    <a16:creationId xmlns:a16="http://schemas.microsoft.com/office/drawing/2014/main" id="{4B96C2FF-B119-C26E-3D7F-8A5643E67443}"/>
                  </a:ext>
                </a:extLst>
              </p:cNvPr>
              <p:cNvSpPr/>
              <p:nvPr/>
            </p:nvSpPr>
            <p:spPr>
              <a:xfrm>
                <a:off x="5918838" y="3973653"/>
                <a:ext cx="57559" cy="123223"/>
              </a:xfrm>
              <a:custGeom>
                <a:avLst/>
                <a:gdLst/>
                <a:ahLst/>
                <a:cxnLst/>
                <a:rect l="l" t="t" r="r" b="b"/>
                <a:pathLst>
                  <a:path w="46" h="88" extrusionOk="0">
                    <a:moveTo>
                      <a:pt x="44" y="50"/>
                    </a:moveTo>
                    <a:lnTo>
                      <a:pt x="44" y="50"/>
                    </a:lnTo>
                    <a:lnTo>
                      <a:pt x="44" y="44"/>
                    </a:lnTo>
                    <a:lnTo>
                      <a:pt x="40" y="28"/>
                    </a:lnTo>
                    <a:lnTo>
                      <a:pt x="36" y="20"/>
                    </a:lnTo>
                    <a:lnTo>
                      <a:pt x="32" y="12"/>
                    </a:lnTo>
                    <a:lnTo>
                      <a:pt x="24" y="4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28"/>
                    </a:lnTo>
                    <a:lnTo>
                      <a:pt x="4" y="44"/>
                    </a:lnTo>
                    <a:lnTo>
                      <a:pt x="10" y="62"/>
                    </a:lnTo>
                    <a:lnTo>
                      <a:pt x="20" y="76"/>
                    </a:lnTo>
                    <a:lnTo>
                      <a:pt x="26" y="82"/>
                    </a:lnTo>
                    <a:lnTo>
                      <a:pt x="32" y="86"/>
                    </a:lnTo>
                    <a:lnTo>
                      <a:pt x="38" y="88"/>
                    </a:lnTo>
                    <a:lnTo>
                      <a:pt x="46" y="88"/>
                    </a:lnTo>
                    <a:lnTo>
                      <a:pt x="46" y="88"/>
                    </a:lnTo>
                    <a:lnTo>
                      <a:pt x="46" y="72"/>
                    </a:lnTo>
                    <a:lnTo>
                      <a:pt x="44" y="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216;p19">
                <a:extLst>
                  <a:ext uri="{FF2B5EF4-FFF2-40B4-BE49-F238E27FC236}">
                    <a16:creationId xmlns:a16="http://schemas.microsoft.com/office/drawing/2014/main" id="{B711B9C7-05FC-1911-2E58-95C8DEF70E28}"/>
                  </a:ext>
                </a:extLst>
              </p:cNvPr>
              <p:cNvSpPr/>
              <p:nvPr/>
            </p:nvSpPr>
            <p:spPr>
              <a:xfrm>
                <a:off x="6106530" y="3727206"/>
                <a:ext cx="65067" cy="106420"/>
              </a:xfrm>
              <a:custGeom>
                <a:avLst/>
                <a:gdLst/>
                <a:ahLst/>
                <a:cxnLst/>
                <a:rect l="l" t="t" r="r" b="b"/>
                <a:pathLst>
                  <a:path w="52" h="7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22" y="24"/>
                    </a:lnTo>
                    <a:lnTo>
                      <a:pt x="30" y="34"/>
                    </a:lnTo>
                    <a:lnTo>
                      <a:pt x="40" y="48"/>
                    </a:lnTo>
                    <a:lnTo>
                      <a:pt x="46" y="62"/>
                    </a:lnTo>
                    <a:lnTo>
                      <a:pt x="52" y="76"/>
                    </a:lnTo>
                    <a:lnTo>
                      <a:pt x="52" y="76"/>
                    </a:lnTo>
                    <a:lnTo>
                      <a:pt x="52" y="70"/>
                    </a:lnTo>
                    <a:lnTo>
                      <a:pt x="50" y="64"/>
                    </a:lnTo>
                    <a:lnTo>
                      <a:pt x="46" y="54"/>
                    </a:lnTo>
                    <a:lnTo>
                      <a:pt x="40" y="44"/>
                    </a:lnTo>
                    <a:lnTo>
                      <a:pt x="30" y="32"/>
                    </a:lnTo>
                    <a:lnTo>
                      <a:pt x="1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57E4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2" name="Google Shape;217;p19">
                <a:extLst>
                  <a:ext uri="{FF2B5EF4-FFF2-40B4-BE49-F238E27FC236}">
                    <a16:creationId xmlns:a16="http://schemas.microsoft.com/office/drawing/2014/main" id="{8D64BF0C-002A-99E6-8815-5F12DA4344F7}"/>
                  </a:ext>
                </a:extLst>
              </p:cNvPr>
              <p:cNvSpPr/>
              <p:nvPr/>
            </p:nvSpPr>
            <p:spPr>
              <a:xfrm>
                <a:off x="6106530" y="3727206"/>
                <a:ext cx="65067" cy="106420"/>
              </a:xfrm>
              <a:custGeom>
                <a:avLst/>
                <a:gdLst/>
                <a:ahLst/>
                <a:cxnLst/>
                <a:rect l="l" t="t" r="r" b="b"/>
                <a:pathLst>
                  <a:path w="52" h="7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22" y="24"/>
                    </a:lnTo>
                    <a:lnTo>
                      <a:pt x="30" y="34"/>
                    </a:lnTo>
                    <a:lnTo>
                      <a:pt x="40" y="48"/>
                    </a:lnTo>
                    <a:lnTo>
                      <a:pt x="46" y="62"/>
                    </a:lnTo>
                    <a:lnTo>
                      <a:pt x="52" y="76"/>
                    </a:lnTo>
                    <a:lnTo>
                      <a:pt x="52" y="76"/>
                    </a:lnTo>
                    <a:lnTo>
                      <a:pt x="52" y="70"/>
                    </a:lnTo>
                    <a:lnTo>
                      <a:pt x="50" y="64"/>
                    </a:lnTo>
                    <a:lnTo>
                      <a:pt x="46" y="54"/>
                    </a:lnTo>
                    <a:lnTo>
                      <a:pt x="40" y="44"/>
                    </a:lnTo>
                    <a:lnTo>
                      <a:pt x="30" y="32"/>
                    </a:lnTo>
                    <a:lnTo>
                      <a:pt x="18" y="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218;p19">
                <a:extLst>
                  <a:ext uri="{FF2B5EF4-FFF2-40B4-BE49-F238E27FC236}">
                    <a16:creationId xmlns:a16="http://schemas.microsoft.com/office/drawing/2014/main" id="{1AA8C27C-7F73-A007-E3E4-BB0C18BEAD8B}"/>
                  </a:ext>
                </a:extLst>
              </p:cNvPr>
              <p:cNvSpPr/>
              <p:nvPr/>
            </p:nvSpPr>
            <p:spPr>
              <a:xfrm>
                <a:off x="6038961" y="4004458"/>
                <a:ext cx="97600" cy="39207"/>
              </a:xfrm>
              <a:custGeom>
                <a:avLst/>
                <a:gdLst/>
                <a:ahLst/>
                <a:cxnLst/>
                <a:rect l="l" t="t" r="r" b="b"/>
                <a:pathLst>
                  <a:path w="78" h="28" extrusionOk="0">
                    <a:moveTo>
                      <a:pt x="78" y="16"/>
                    </a:moveTo>
                    <a:lnTo>
                      <a:pt x="78" y="16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58" y="4"/>
                    </a:lnTo>
                    <a:lnTo>
                      <a:pt x="46" y="2"/>
                    </a:lnTo>
                    <a:lnTo>
                      <a:pt x="34" y="0"/>
                    </a:lnTo>
                    <a:lnTo>
                      <a:pt x="18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" y="12"/>
                    </a:lnTo>
                    <a:lnTo>
                      <a:pt x="14" y="18"/>
                    </a:lnTo>
                    <a:lnTo>
                      <a:pt x="24" y="22"/>
                    </a:lnTo>
                    <a:lnTo>
                      <a:pt x="36" y="28"/>
                    </a:lnTo>
                    <a:lnTo>
                      <a:pt x="48" y="28"/>
                    </a:lnTo>
                    <a:lnTo>
                      <a:pt x="56" y="28"/>
                    </a:lnTo>
                    <a:lnTo>
                      <a:pt x="64" y="24"/>
                    </a:lnTo>
                    <a:lnTo>
                      <a:pt x="70" y="20"/>
                    </a:lnTo>
                    <a:lnTo>
                      <a:pt x="78" y="16"/>
                    </a:lnTo>
                    <a:close/>
                  </a:path>
                </a:pathLst>
              </a:custGeom>
              <a:solidFill>
                <a:srgbClr val="FFF2C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219;p19">
                <a:extLst>
                  <a:ext uri="{FF2B5EF4-FFF2-40B4-BE49-F238E27FC236}">
                    <a16:creationId xmlns:a16="http://schemas.microsoft.com/office/drawing/2014/main" id="{550697E1-4A53-85F2-7291-E168FBB2549B}"/>
                  </a:ext>
                </a:extLst>
              </p:cNvPr>
              <p:cNvSpPr/>
              <p:nvPr/>
            </p:nvSpPr>
            <p:spPr>
              <a:xfrm>
                <a:off x="6038961" y="4004458"/>
                <a:ext cx="97600" cy="39207"/>
              </a:xfrm>
              <a:custGeom>
                <a:avLst/>
                <a:gdLst/>
                <a:ahLst/>
                <a:cxnLst/>
                <a:rect l="l" t="t" r="r" b="b"/>
                <a:pathLst>
                  <a:path w="78" h="28" extrusionOk="0">
                    <a:moveTo>
                      <a:pt x="78" y="16"/>
                    </a:moveTo>
                    <a:lnTo>
                      <a:pt x="78" y="16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58" y="4"/>
                    </a:lnTo>
                    <a:lnTo>
                      <a:pt x="46" y="2"/>
                    </a:lnTo>
                    <a:lnTo>
                      <a:pt x="34" y="0"/>
                    </a:lnTo>
                    <a:lnTo>
                      <a:pt x="18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" y="12"/>
                    </a:lnTo>
                    <a:lnTo>
                      <a:pt x="14" y="18"/>
                    </a:lnTo>
                    <a:lnTo>
                      <a:pt x="24" y="22"/>
                    </a:lnTo>
                    <a:lnTo>
                      <a:pt x="36" y="28"/>
                    </a:lnTo>
                    <a:lnTo>
                      <a:pt x="48" y="28"/>
                    </a:lnTo>
                    <a:lnTo>
                      <a:pt x="56" y="28"/>
                    </a:lnTo>
                    <a:lnTo>
                      <a:pt x="64" y="24"/>
                    </a:lnTo>
                    <a:lnTo>
                      <a:pt x="70" y="20"/>
                    </a:lnTo>
                    <a:lnTo>
                      <a:pt x="78" y="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220;p19">
                <a:extLst>
                  <a:ext uri="{FF2B5EF4-FFF2-40B4-BE49-F238E27FC236}">
                    <a16:creationId xmlns:a16="http://schemas.microsoft.com/office/drawing/2014/main" id="{5E353A88-BA98-E48A-DEA5-ADC439C69F41}"/>
                  </a:ext>
                </a:extLst>
              </p:cNvPr>
              <p:cNvSpPr/>
              <p:nvPr/>
            </p:nvSpPr>
            <p:spPr>
              <a:xfrm>
                <a:off x="6089012" y="4150086"/>
                <a:ext cx="117620" cy="61612"/>
              </a:xfrm>
              <a:custGeom>
                <a:avLst/>
                <a:gdLst/>
                <a:ahLst/>
                <a:cxnLst/>
                <a:rect l="l" t="t" r="r" b="b"/>
                <a:pathLst>
                  <a:path w="94" h="44" extrusionOk="0">
                    <a:moveTo>
                      <a:pt x="86" y="16"/>
                    </a:moveTo>
                    <a:lnTo>
                      <a:pt x="86" y="16"/>
                    </a:lnTo>
                    <a:lnTo>
                      <a:pt x="92" y="10"/>
                    </a:lnTo>
                    <a:lnTo>
                      <a:pt x="94" y="8"/>
                    </a:lnTo>
                    <a:lnTo>
                      <a:pt x="94" y="8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50" y="10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6" y="22"/>
                    </a:lnTo>
                    <a:lnTo>
                      <a:pt x="24" y="30"/>
                    </a:lnTo>
                    <a:lnTo>
                      <a:pt x="32" y="36"/>
                    </a:lnTo>
                    <a:lnTo>
                      <a:pt x="40" y="42"/>
                    </a:lnTo>
                    <a:lnTo>
                      <a:pt x="48" y="44"/>
                    </a:lnTo>
                    <a:lnTo>
                      <a:pt x="48" y="44"/>
                    </a:lnTo>
                    <a:lnTo>
                      <a:pt x="56" y="44"/>
                    </a:lnTo>
                    <a:lnTo>
                      <a:pt x="64" y="44"/>
                    </a:lnTo>
                    <a:lnTo>
                      <a:pt x="70" y="40"/>
                    </a:lnTo>
                    <a:lnTo>
                      <a:pt x="74" y="36"/>
                    </a:lnTo>
                    <a:lnTo>
                      <a:pt x="80" y="26"/>
                    </a:lnTo>
                    <a:lnTo>
                      <a:pt x="86" y="16"/>
                    </a:lnTo>
                    <a:close/>
                  </a:path>
                </a:pathLst>
              </a:custGeom>
              <a:solidFill>
                <a:srgbClr val="C4433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221;p19">
                <a:extLst>
                  <a:ext uri="{FF2B5EF4-FFF2-40B4-BE49-F238E27FC236}">
                    <a16:creationId xmlns:a16="http://schemas.microsoft.com/office/drawing/2014/main" id="{97611E28-F96C-C5C2-B46E-FA0CA2399024}"/>
                  </a:ext>
                </a:extLst>
              </p:cNvPr>
              <p:cNvSpPr/>
              <p:nvPr/>
            </p:nvSpPr>
            <p:spPr>
              <a:xfrm>
                <a:off x="6089012" y="4150086"/>
                <a:ext cx="117620" cy="61612"/>
              </a:xfrm>
              <a:custGeom>
                <a:avLst/>
                <a:gdLst/>
                <a:ahLst/>
                <a:cxnLst/>
                <a:rect l="l" t="t" r="r" b="b"/>
                <a:pathLst>
                  <a:path w="94" h="44" extrusionOk="0">
                    <a:moveTo>
                      <a:pt x="86" y="16"/>
                    </a:moveTo>
                    <a:lnTo>
                      <a:pt x="86" y="16"/>
                    </a:lnTo>
                    <a:lnTo>
                      <a:pt x="92" y="10"/>
                    </a:lnTo>
                    <a:lnTo>
                      <a:pt x="94" y="8"/>
                    </a:lnTo>
                    <a:lnTo>
                      <a:pt x="94" y="8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50" y="10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6" y="22"/>
                    </a:lnTo>
                    <a:lnTo>
                      <a:pt x="24" y="30"/>
                    </a:lnTo>
                    <a:lnTo>
                      <a:pt x="32" y="36"/>
                    </a:lnTo>
                    <a:lnTo>
                      <a:pt x="40" y="42"/>
                    </a:lnTo>
                    <a:lnTo>
                      <a:pt x="48" y="44"/>
                    </a:lnTo>
                    <a:lnTo>
                      <a:pt x="48" y="44"/>
                    </a:lnTo>
                    <a:lnTo>
                      <a:pt x="56" y="44"/>
                    </a:lnTo>
                    <a:lnTo>
                      <a:pt x="64" y="44"/>
                    </a:lnTo>
                    <a:lnTo>
                      <a:pt x="70" y="40"/>
                    </a:lnTo>
                    <a:lnTo>
                      <a:pt x="74" y="36"/>
                    </a:lnTo>
                    <a:lnTo>
                      <a:pt x="80" y="26"/>
                    </a:lnTo>
                    <a:lnTo>
                      <a:pt x="86" y="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7" name="Google Shape;222;p19">
                <a:extLst>
                  <a:ext uri="{FF2B5EF4-FFF2-40B4-BE49-F238E27FC236}">
                    <a16:creationId xmlns:a16="http://schemas.microsoft.com/office/drawing/2014/main" id="{CF4573E0-FD66-41B4-B78C-65248B631A97}"/>
                  </a:ext>
                </a:extLst>
              </p:cNvPr>
              <p:cNvSpPr/>
              <p:nvPr/>
            </p:nvSpPr>
            <p:spPr>
              <a:xfrm>
                <a:off x="6099022" y="4158487"/>
                <a:ext cx="90092" cy="36407"/>
              </a:xfrm>
              <a:custGeom>
                <a:avLst/>
                <a:gdLst/>
                <a:ahLst/>
                <a:cxnLst/>
                <a:rect l="l" t="t" r="r" b="b"/>
                <a:pathLst>
                  <a:path w="72" h="2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6" y="14"/>
                    </a:lnTo>
                    <a:lnTo>
                      <a:pt x="32" y="22"/>
                    </a:lnTo>
                    <a:lnTo>
                      <a:pt x="40" y="24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8" y="24"/>
                    </a:lnTo>
                    <a:lnTo>
                      <a:pt x="66" y="18"/>
                    </a:lnTo>
                    <a:lnTo>
                      <a:pt x="70" y="14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66" y="12"/>
                    </a:lnTo>
                    <a:lnTo>
                      <a:pt x="48" y="14"/>
                    </a:lnTo>
                    <a:lnTo>
                      <a:pt x="38" y="12"/>
                    </a:lnTo>
                    <a:lnTo>
                      <a:pt x="26" y="1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223;p19">
                <a:extLst>
                  <a:ext uri="{FF2B5EF4-FFF2-40B4-BE49-F238E27FC236}">
                    <a16:creationId xmlns:a16="http://schemas.microsoft.com/office/drawing/2014/main" id="{95FE0E03-5EF2-4FCB-04D1-DFDFE1CCE5BB}"/>
                  </a:ext>
                </a:extLst>
              </p:cNvPr>
              <p:cNvSpPr/>
              <p:nvPr/>
            </p:nvSpPr>
            <p:spPr>
              <a:xfrm>
                <a:off x="6099022" y="4158487"/>
                <a:ext cx="90092" cy="36407"/>
              </a:xfrm>
              <a:custGeom>
                <a:avLst/>
                <a:gdLst/>
                <a:ahLst/>
                <a:cxnLst/>
                <a:rect l="l" t="t" r="r" b="b"/>
                <a:pathLst>
                  <a:path w="72" h="2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6" y="14"/>
                    </a:lnTo>
                    <a:lnTo>
                      <a:pt x="32" y="22"/>
                    </a:lnTo>
                    <a:lnTo>
                      <a:pt x="40" y="24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8" y="24"/>
                    </a:lnTo>
                    <a:lnTo>
                      <a:pt x="66" y="18"/>
                    </a:lnTo>
                    <a:lnTo>
                      <a:pt x="70" y="14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66" y="12"/>
                    </a:lnTo>
                    <a:lnTo>
                      <a:pt x="48" y="14"/>
                    </a:lnTo>
                    <a:lnTo>
                      <a:pt x="38" y="12"/>
                    </a:lnTo>
                    <a:lnTo>
                      <a:pt x="26" y="10"/>
                    </a:lnTo>
                    <a:lnTo>
                      <a:pt x="12" y="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224;p19">
                <a:extLst>
                  <a:ext uri="{FF2B5EF4-FFF2-40B4-BE49-F238E27FC236}">
                    <a16:creationId xmlns:a16="http://schemas.microsoft.com/office/drawing/2014/main" id="{E27D3553-1163-3D3A-468E-2FED9E56769A}"/>
                  </a:ext>
                </a:extLst>
              </p:cNvPr>
              <p:cNvSpPr/>
              <p:nvPr/>
            </p:nvSpPr>
            <p:spPr>
              <a:xfrm>
                <a:off x="6086509" y="4147285"/>
                <a:ext cx="12513" cy="11202"/>
              </a:xfrm>
              <a:custGeom>
                <a:avLst/>
                <a:gdLst/>
                <a:ahLst/>
                <a:cxnLst/>
                <a:rect l="l" t="t" r="r" b="b"/>
                <a:pathLst>
                  <a:path w="10" h="8" extrusionOk="0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05B2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0" name="Google Shape;225;p19">
                <a:extLst>
                  <a:ext uri="{FF2B5EF4-FFF2-40B4-BE49-F238E27FC236}">
                    <a16:creationId xmlns:a16="http://schemas.microsoft.com/office/drawing/2014/main" id="{E674374B-93C1-B294-2149-E75BE95FA4B5}"/>
                  </a:ext>
                </a:extLst>
              </p:cNvPr>
              <p:cNvSpPr/>
              <p:nvPr/>
            </p:nvSpPr>
            <p:spPr>
              <a:xfrm>
                <a:off x="6086509" y="4147285"/>
                <a:ext cx="12513" cy="11202"/>
              </a:xfrm>
              <a:custGeom>
                <a:avLst/>
                <a:gdLst/>
                <a:ahLst/>
                <a:cxnLst/>
                <a:rect l="l" t="t" r="r" b="b"/>
                <a:pathLst>
                  <a:path w="10" h="8" extrusionOk="0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226;p19">
                <a:extLst>
                  <a:ext uri="{FF2B5EF4-FFF2-40B4-BE49-F238E27FC236}">
                    <a16:creationId xmlns:a16="http://schemas.microsoft.com/office/drawing/2014/main" id="{8B2CA303-9359-020F-8D73-CD811ED65D0D}"/>
                  </a:ext>
                </a:extLst>
              </p:cNvPr>
              <p:cNvSpPr/>
              <p:nvPr/>
            </p:nvSpPr>
            <p:spPr>
              <a:xfrm>
                <a:off x="6016438" y="4057668"/>
                <a:ext cx="80082" cy="78415"/>
              </a:xfrm>
              <a:custGeom>
                <a:avLst/>
                <a:gdLst/>
                <a:ahLst/>
                <a:cxnLst/>
                <a:rect l="l" t="t" r="r" b="b"/>
                <a:pathLst>
                  <a:path w="64" h="56" extrusionOk="0">
                    <a:moveTo>
                      <a:pt x="2" y="32"/>
                    </a:moveTo>
                    <a:lnTo>
                      <a:pt x="2" y="32"/>
                    </a:lnTo>
                    <a:lnTo>
                      <a:pt x="4" y="38"/>
                    </a:lnTo>
                    <a:lnTo>
                      <a:pt x="6" y="42"/>
                    </a:lnTo>
                    <a:lnTo>
                      <a:pt x="16" y="50"/>
                    </a:lnTo>
                    <a:lnTo>
                      <a:pt x="26" y="56"/>
                    </a:lnTo>
                    <a:lnTo>
                      <a:pt x="38" y="56"/>
                    </a:lnTo>
                    <a:lnTo>
                      <a:pt x="38" y="56"/>
                    </a:lnTo>
                    <a:lnTo>
                      <a:pt x="50" y="54"/>
                    </a:lnTo>
                    <a:lnTo>
                      <a:pt x="58" y="46"/>
                    </a:lnTo>
                    <a:lnTo>
                      <a:pt x="62" y="36"/>
                    </a:lnTo>
                    <a:lnTo>
                      <a:pt x="64" y="32"/>
                    </a:lnTo>
                    <a:lnTo>
                      <a:pt x="62" y="26"/>
                    </a:lnTo>
                    <a:lnTo>
                      <a:pt x="62" y="26"/>
                    </a:lnTo>
                    <a:lnTo>
                      <a:pt x="60" y="20"/>
                    </a:lnTo>
                    <a:lnTo>
                      <a:pt x="58" y="14"/>
                    </a:lnTo>
                    <a:lnTo>
                      <a:pt x="50" y="6"/>
                    </a:lnTo>
                    <a:lnTo>
                      <a:pt x="38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4"/>
                    </a:lnTo>
                    <a:lnTo>
                      <a:pt x="6" y="12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2" y="32"/>
                    </a:lnTo>
                    <a:close/>
                  </a:path>
                </a:pathLst>
              </a:custGeom>
              <a:solidFill>
                <a:srgbClr val="C56E4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227;p19">
                <a:extLst>
                  <a:ext uri="{FF2B5EF4-FFF2-40B4-BE49-F238E27FC236}">
                    <a16:creationId xmlns:a16="http://schemas.microsoft.com/office/drawing/2014/main" id="{0062EA78-1D08-6450-944C-05DBDEBB12CA}"/>
                  </a:ext>
                </a:extLst>
              </p:cNvPr>
              <p:cNvSpPr/>
              <p:nvPr/>
            </p:nvSpPr>
            <p:spPr>
              <a:xfrm>
                <a:off x="6016438" y="4057668"/>
                <a:ext cx="80082" cy="78415"/>
              </a:xfrm>
              <a:custGeom>
                <a:avLst/>
                <a:gdLst/>
                <a:ahLst/>
                <a:cxnLst/>
                <a:rect l="l" t="t" r="r" b="b"/>
                <a:pathLst>
                  <a:path w="64" h="56" extrusionOk="0">
                    <a:moveTo>
                      <a:pt x="2" y="32"/>
                    </a:moveTo>
                    <a:lnTo>
                      <a:pt x="2" y="32"/>
                    </a:lnTo>
                    <a:lnTo>
                      <a:pt x="4" y="38"/>
                    </a:lnTo>
                    <a:lnTo>
                      <a:pt x="6" y="42"/>
                    </a:lnTo>
                    <a:lnTo>
                      <a:pt x="16" y="50"/>
                    </a:lnTo>
                    <a:lnTo>
                      <a:pt x="26" y="56"/>
                    </a:lnTo>
                    <a:lnTo>
                      <a:pt x="38" y="56"/>
                    </a:lnTo>
                    <a:lnTo>
                      <a:pt x="38" y="56"/>
                    </a:lnTo>
                    <a:lnTo>
                      <a:pt x="50" y="54"/>
                    </a:lnTo>
                    <a:lnTo>
                      <a:pt x="58" y="46"/>
                    </a:lnTo>
                    <a:lnTo>
                      <a:pt x="62" y="36"/>
                    </a:lnTo>
                    <a:lnTo>
                      <a:pt x="64" y="32"/>
                    </a:lnTo>
                    <a:lnTo>
                      <a:pt x="62" y="26"/>
                    </a:lnTo>
                    <a:lnTo>
                      <a:pt x="62" y="26"/>
                    </a:lnTo>
                    <a:lnTo>
                      <a:pt x="60" y="20"/>
                    </a:lnTo>
                    <a:lnTo>
                      <a:pt x="58" y="14"/>
                    </a:lnTo>
                    <a:lnTo>
                      <a:pt x="50" y="6"/>
                    </a:lnTo>
                    <a:lnTo>
                      <a:pt x="38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4"/>
                    </a:lnTo>
                    <a:lnTo>
                      <a:pt x="6" y="12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2" y="3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228;p19">
                <a:extLst>
                  <a:ext uri="{FF2B5EF4-FFF2-40B4-BE49-F238E27FC236}">
                    <a16:creationId xmlns:a16="http://schemas.microsoft.com/office/drawing/2014/main" id="{BA2AAD24-4050-949F-E180-01E423BCCE6A}"/>
                  </a:ext>
                </a:extLst>
              </p:cNvPr>
              <p:cNvSpPr/>
              <p:nvPr/>
            </p:nvSpPr>
            <p:spPr>
              <a:xfrm>
                <a:off x="6216642" y="4074472"/>
                <a:ext cx="40041" cy="75614"/>
              </a:xfrm>
              <a:custGeom>
                <a:avLst/>
                <a:gdLst/>
                <a:ahLst/>
                <a:cxnLst/>
                <a:rect l="l" t="t" r="r" b="b"/>
                <a:pathLst>
                  <a:path w="32" h="54" extrusionOk="0">
                    <a:moveTo>
                      <a:pt x="32" y="0"/>
                    </a:moveTo>
                    <a:lnTo>
                      <a:pt x="32" y="0"/>
                    </a:lnTo>
                    <a:lnTo>
                      <a:pt x="24" y="6"/>
                    </a:lnTo>
                    <a:lnTo>
                      <a:pt x="16" y="10"/>
                    </a:lnTo>
                    <a:lnTo>
                      <a:pt x="8" y="18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4"/>
                    </a:lnTo>
                    <a:lnTo>
                      <a:pt x="8" y="48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22" y="36"/>
                    </a:lnTo>
                    <a:lnTo>
                      <a:pt x="28" y="2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C56E4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229;p19">
                <a:extLst>
                  <a:ext uri="{FF2B5EF4-FFF2-40B4-BE49-F238E27FC236}">
                    <a16:creationId xmlns:a16="http://schemas.microsoft.com/office/drawing/2014/main" id="{32D6BC45-8911-3C3B-61EA-7B23476DC31B}"/>
                  </a:ext>
                </a:extLst>
              </p:cNvPr>
              <p:cNvSpPr/>
              <p:nvPr/>
            </p:nvSpPr>
            <p:spPr>
              <a:xfrm>
                <a:off x="6216642" y="4074472"/>
                <a:ext cx="40041" cy="75614"/>
              </a:xfrm>
              <a:custGeom>
                <a:avLst/>
                <a:gdLst/>
                <a:ahLst/>
                <a:cxnLst/>
                <a:rect l="l" t="t" r="r" b="b"/>
                <a:pathLst>
                  <a:path w="32" h="54" extrusionOk="0">
                    <a:moveTo>
                      <a:pt x="32" y="0"/>
                    </a:moveTo>
                    <a:lnTo>
                      <a:pt x="32" y="0"/>
                    </a:lnTo>
                    <a:lnTo>
                      <a:pt x="24" y="6"/>
                    </a:lnTo>
                    <a:lnTo>
                      <a:pt x="16" y="10"/>
                    </a:lnTo>
                    <a:lnTo>
                      <a:pt x="8" y="18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4"/>
                    </a:lnTo>
                    <a:lnTo>
                      <a:pt x="8" y="48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22" y="36"/>
                    </a:lnTo>
                    <a:lnTo>
                      <a:pt x="28" y="20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230;p19">
                <a:extLst>
                  <a:ext uri="{FF2B5EF4-FFF2-40B4-BE49-F238E27FC236}">
                    <a16:creationId xmlns:a16="http://schemas.microsoft.com/office/drawing/2014/main" id="{FDD6DDDA-EE90-92D9-65D2-17828A68BA80}"/>
                  </a:ext>
                </a:extLst>
              </p:cNvPr>
              <p:cNvSpPr/>
              <p:nvPr/>
            </p:nvSpPr>
            <p:spPr>
              <a:xfrm>
                <a:off x="6201627" y="4012860"/>
                <a:ext cx="55056" cy="33606"/>
              </a:xfrm>
              <a:custGeom>
                <a:avLst/>
                <a:gdLst/>
                <a:ahLst/>
                <a:cxnLst/>
                <a:rect l="l" t="t" r="r" b="b"/>
                <a:pathLst>
                  <a:path w="44" h="24" extrusionOk="0">
                    <a:moveTo>
                      <a:pt x="44" y="6"/>
                    </a:moveTo>
                    <a:lnTo>
                      <a:pt x="44" y="6"/>
                    </a:lnTo>
                    <a:lnTo>
                      <a:pt x="40" y="4"/>
                    </a:lnTo>
                    <a:lnTo>
                      <a:pt x="28" y="0"/>
                    </a:lnTo>
                    <a:lnTo>
                      <a:pt x="20" y="0"/>
                    </a:lnTo>
                    <a:lnTo>
                      <a:pt x="14" y="2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4" y="18"/>
                    </a:lnTo>
                    <a:lnTo>
                      <a:pt x="10" y="20"/>
                    </a:lnTo>
                    <a:lnTo>
                      <a:pt x="16" y="24"/>
                    </a:lnTo>
                    <a:lnTo>
                      <a:pt x="22" y="24"/>
                    </a:lnTo>
                    <a:lnTo>
                      <a:pt x="30" y="22"/>
                    </a:lnTo>
                    <a:lnTo>
                      <a:pt x="38" y="16"/>
                    </a:lnTo>
                    <a:lnTo>
                      <a:pt x="44" y="6"/>
                    </a:lnTo>
                    <a:close/>
                  </a:path>
                </a:pathLst>
              </a:custGeom>
              <a:solidFill>
                <a:srgbClr val="FFF2C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6" name="Google Shape;231;p19">
                <a:extLst>
                  <a:ext uri="{FF2B5EF4-FFF2-40B4-BE49-F238E27FC236}">
                    <a16:creationId xmlns:a16="http://schemas.microsoft.com/office/drawing/2014/main" id="{C1EFD03E-1220-24E1-0902-569711E601BC}"/>
                  </a:ext>
                </a:extLst>
              </p:cNvPr>
              <p:cNvSpPr/>
              <p:nvPr/>
            </p:nvSpPr>
            <p:spPr>
              <a:xfrm>
                <a:off x="6201627" y="4012860"/>
                <a:ext cx="55056" cy="33606"/>
              </a:xfrm>
              <a:custGeom>
                <a:avLst/>
                <a:gdLst/>
                <a:ahLst/>
                <a:cxnLst/>
                <a:rect l="l" t="t" r="r" b="b"/>
                <a:pathLst>
                  <a:path w="44" h="24" extrusionOk="0">
                    <a:moveTo>
                      <a:pt x="44" y="6"/>
                    </a:moveTo>
                    <a:lnTo>
                      <a:pt x="44" y="6"/>
                    </a:lnTo>
                    <a:lnTo>
                      <a:pt x="40" y="4"/>
                    </a:lnTo>
                    <a:lnTo>
                      <a:pt x="28" y="0"/>
                    </a:lnTo>
                    <a:lnTo>
                      <a:pt x="20" y="0"/>
                    </a:lnTo>
                    <a:lnTo>
                      <a:pt x="14" y="2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4" y="18"/>
                    </a:lnTo>
                    <a:lnTo>
                      <a:pt x="10" y="20"/>
                    </a:lnTo>
                    <a:lnTo>
                      <a:pt x="16" y="24"/>
                    </a:lnTo>
                    <a:lnTo>
                      <a:pt x="22" y="24"/>
                    </a:lnTo>
                    <a:lnTo>
                      <a:pt x="30" y="22"/>
                    </a:lnTo>
                    <a:lnTo>
                      <a:pt x="38" y="16"/>
                    </a:lnTo>
                    <a:lnTo>
                      <a:pt x="44" y="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7" name="Google Shape;232;p19">
                <a:extLst>
                  <a:ext uri="{FF2B5EF4-FFF2-40B4-BE49-F238E27FC236}">
                    <a16:creationId xmlns:a16="http://schemas.microsoft.com/office/drawing/2014/main" id="{995793FC-31CB-F1A7-85EC-C5BFE3A45694}"/>
                  </a:ext>
                </a:extLst>
              </p:cNvPr>
              <p:cNvSpPr/>
              <p:nvPr/>
            </p:nvSpPr>
            <p:spPr>
              <a:xfrm>
                <a:off x="6176601" y="3962450"/>
                <a:ext cx="75077" cy="182034"/>
              </a:xfrm>
              <a:custGeom>
                <a:avLst/>
                <a:gdLst/>
                <a:ahLst/>
                <a:cxnLst/>
                <a:rect l="l" t="t" r="r" b="b"/>
                <a:pathLst>
                  <a:path w="60" h="130" extrusionOk="0">
                    <a:moveTo>
                      <a:pt x="0" y="130"/>
                    </a:moveTo>
                    <a:lnTo>
                      <a:pt x="0" y="130"/>
                    </a:lnTo>
                    <a:lnTo>
                      <a:pt x="6" y="120"/>
                    </a:lnTo>
                    <a:lnTo>
                      <a:pt x="12" y="112"/>
                    </a:lnTo>
                    <a:lnTo>
                      <a:pt x="12" y="106"/>
                    </a:lnTo>
                    <a:lnTo>
                      <a:pt x="12" y="100"/>
                    </a:lnTo>
                    <a:lnTo>
                      <a:pt x="12" y="100"/>
                    </a:lnTo>
                    <a:lnTo>
                      <a:pt x="10" y="78"/>
                    </a:lnTo>
                    <a:lnTo>
                      <a:pt x="10" y="62"/>
                    </a:lnTo>
                    <a:lnTo>
                      <a:pt x="12" y="44"/>
                    </a:lnTo>
                    <a:lnTo>
                      <a:pt x="16" y="28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8"/>
                    </a:lnTo>
                    <a:lnTo>
                      <a:pt x="38" y="4"/>
                    </a:lnTo>
                    <a:lnTo>
                      <a:pt x="48" y="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10"/>
                    </a:lnTo>
                    <a:lnTo>
                      <a:pt x="28" y="20"/>
                    </a:lnTo>
                    <a:lnTo>
                      <a:pt x="22" y="30"/>
                    </a:lnTo>
                    <a:lnTo>
                      <a:pt x="18" y="46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8" y="76"/>
                    </a:lnTo>
                    <a:lnTo>
                      <a:pt x="18" y="94"/>
                    </a:lnTo>
                    <a:lnTo>
                      <a:pt x="18" y="104"/>
                    </a:lnTo>
                    <a:lnTo>
                      <a:pt x="14" y="114"/>
                    </a:lnTo>
                    <a:lnTo>
                      <a:pt x="8" y="124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A05B2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233;p19">
                <a:extLst>
                  <a:ext uri="{FF2B5EF4-FFF2-40B4-BE49-F238E27FC236}">
                    <a16:creationId xmlns:a16="http://schemas.microsoft.com/office/drawing/2014/main" id="{CA534BE2-F6D9-DC60-E285-2541D947192B}"/>
                  </a:ext>
                </a:extLst>
              </p:cNvPr>
              <p:cNvSpPr/>
              <p:nvPr/>
            </p:nvSpPr>
            <p:spPr>
              <a:xfrm>
                <a:off x="6176601" y="3962450"/>
                <a:ext cx="75077" cy="182034"/>
              </a:xfrm>
              <a:custGeom>
                <a:avLst/>
                <a:gdLst/>
                <a:ahLst/>
                <a:cxnLst/>
                <a:rect l="l" t="t" r="r" b="b"/>
                <a:pathLst>
                  <a:path w="60" h="130" extrusionOk="0">
                    <a:moveTo>
                      <a:pt x="0" y="130"/>
                    </a:moveTo>
                    <a:lnTo>
                      <a:pt x="0" y="130"/>
                    </a:lnTo>
                    <a:lnTo>
                      <a:pt x="6" y="120"/>
                    </a:lnTo>
                    <a:lnTo>
                      <a:pt x="12" y="112"/>
                    </a:lnTo>
                    <a:lnTo>
                      <a:pt x="12" y="106"/>
                    </a:lnTo>
                    <a:lnTo>
                      <a:pt x="12" y="100"/>
                    </a:lnTo>
                    <a:lnTo>
                      <a:pt x="12" y="100"/>
                    </a:lnTo>
                    <a:lnTo>
                      <a:pt x="10" y="78"/>
                    </a:lnTo>
                    <a:lnTo>
                      <a:pt x="10" y="62"/>
                    </a:lnTo>
                    <a:lnTo>
                      <a:pt x="12" y="44"/>
                    </a:lnTo>
                    <a:lnTo>
                      <a:pt x="16" y="28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8"/>
                    </a:lnTo>
                    <a:lnTo>
                      <a:pt x="38" y="4"/>
                    </a:lnTo>
                    <a:lnTo>
                      <a:pt x="48" y="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10"/>
                    </a:lnTo>
                    <a:lnTo>
                      <a:pt x="28" y="20"/>
                    </a:lnTo>
                    <a:lnTo>
                      <a:pt x="22" y="30"/>
                    </a:lnTo>
                    <a:lnTo>
                      <a:pt x="18" y="46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8" y="76"/>
                    </a:lnTo>
                    <a:lnTo>
                      <a:pt x="18" y="94"/>
                    </a:lnTo>
                    <a:lnTo>
                      <a:pt x="18" y="104"/>
                    </a:lnTo>
                    <a:lnTo>
                      <a:pt x="14" y="114"/>
                    </a:lnTo>
                    <a:lnTo>
                      <a:pt x="8" y="124"/>
                    </a:lnTo>
                    <a:lnTo>
                      <a:pt x="0" y="13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59" name="Google Shape;234;p19">
                <a:extLst>
                  <a:ext uri="{FF2B5EF4-FFF2-40B4-BE49-F238E27FC236}">
                    <a16:creationId xmlns:a16="http://schemas.microsoft.com/office/drawing/2014/main" id="{63B26FEA-7E8D-20E7-9BAF-13667DF236D7}"/>
                  </a:ext>
                </a:extLst>
              </p:cNvPr>
              <p:cNvSpPr/>
              <p:nvPr/>
            </p:nvSpPr>
            <p:spPr>
              <a:xfrm>
                <a:off x="6076499" y="3998857"/>
                <a:ext cx="35036" cy="42008"/>
              </a:xfrm>
              <a:custGeom>
                <a:avLst/>
                <a:gdLst/>
                <a:ahLst/>
                <a:cxnLst/>
                <a:rect l="l" t="t" r="r" b="b"/>
                <a:pathLst>
                  <a:path w="28" h="30" extrusionOk="0">
                    <a:moveTo>
                      <a:pt x="28" y="16"/>
                    </a:moveTo>
                    <a:lnTo>
                      <a:pt x="28" y="16"/>
                    </a:lnTo>
                    <a:lnTo>
                      <a:pt x="26" y="20"/>
                    </a:lnTo>
                    <a:lnTo>
                      <a:pt x="24" y="26"/>
                    </a:lnTo>
                    <a:lnTo>
                      <a:pt x="20" y="28"/>
                    </a:lnTo>
                    <a:lnTo>
                      <a:pt x="14" y="30"/>
                    </a:lnTo>
                    <a:lnTo>
                      <a:pt x="14" y="30"/>
                    </a:lnTo>
                    <a:lnTo>
                      <a:pt x="8" y="28"/>
                    </a:lnTo>
                    <a:lnTo>
                      <a:pt x="4" y="26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4" y="6"/>
                    </a:lnTo>
                    <a:lnTo>
                      <a:pt x="26" y="10"/>
                    </a:lnTo>
                    <a:lnTo>
                      <a:pt x="2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0" name="Google Shape;235;p19">
                <a:extLst>
                  <a:ext uri="{FF2B5EF4-FFF2-40B4-BE49-F238E27FC236}">
                    <a16:creationId xmlns:a16="http://schemas.microsoft.com/office/drawing/2014/main" id="{A7773F2F-1A43-5E9E-6F61-11191B75F881}"/>
                  </a:ext>
                </a:extLst>
              </p:cNvPr>
              <p:cNvSpPr/>
              <p:nvPr/>
            </p:nvSpPr>
            <p:spPr>
              <a:xfrm>
                <a:off x="6076499" y="3998857"/>
                <a:ext cx="35036" cy="42008"/>
              </a:xfrm>
              <a:custGeom>
                <a:avLst/>
                <a:gdLst/>
                <a:ahLst/>
                <a:cxnLst/>
                <a:rect l="l" t="t" r="r" b="b"/>
                <a:pathLst>
                  <a:path w="28" h="30" extrusionOk="0">
                    <a:moveTo>
                      <a:pt x="28" y="16"/>
                    </a:moveTo>
                    <a:lnTo>
                      <a:pt x="28" y="16"/>
                    </a:lnTo>
                    <a:lnTo>
                      <a:pt x="26" y="20"/>
                    </a:lnTo>
                    <a:lnTo>
                      <a:pt x="24" y="26"/>
                    </a:lnTo>
                    <a:lnTo>
                      <a:pt x="20" y="28"/>
                    </a:lnTo>
                    <a:lnTo>
                      <a:pt x="14" y="30"/>
                    </a:lnTo>
                    <a:lnTo>
                      <a:pt x="14" y="30"/>
                    </a:lnTo>
                    <a:lnTo>
                      <a:pt x="8" y="28"/>
                    </a:lnTo>
                    <a:lnTo>
                      <a:pt x="4" y="26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4" y="6"/>
                    </a:lnTo>
                    <a:lnTo>
                      <a:pt x="26" y="10"/>
                    </a:lnTo>
                    <a:lnTo>
                      <a:pt x="28" y="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236;p19">
                <a:extLst>
                  <a:ext uri="{FF2B5EF4-FFF2-40B4-BE49-F238E27FC236}">
                    <a16:creationId xmlns:a16="http://schemas.microsoft.com/office/drawing/2014/main" id="{69CCF940-ED33-6808-983D-F009C226427F}"/>
                  </a:ext>
                </a:extLst>
              </p:cNvPr>
              <p:cNvSpPr/>
              <p:nvPr/>
            </p:nvSpPr>
            <p:spPr>
              <a:xfrm>
                <a:off x="6216642" y="4012860"/>
                <a:ext cx="30031" cy="33606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2" y="16"/>
                    </a:moveTo>
                    <a:lnTo>
                      <a:pt x="22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2" y="18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0" y="2"/>
                    </a:lnTo>
                    <a:lnTo>
                      <a:pt x="22" y="6"/>
                    </a:lnTo>
                    <a:lnTo>
                      <a:pt x="24" y="10"/>
                    </a:lnTo>
                    <a:lnTo>
                      <a:pt x="2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2" name="Google Shape;237;p19">
                <a:extLst>
                  <a:ext uri="{FF2B5EF4-FFF2-40B4-BE49-F238E27FC236}">
                    <a16:creationId xmlns:a16="http://schemas.microsoft.com/office/drawing/2014/main" id="{94DA5411-182C-C635-C11B-FD9627EC1D71}"/>
                  </a:ext>
                </a:extLst>
              </p:cNvPr>
              <p:cNvSpPr/>
              <p:nvPr/>
            </p:nvSpPr>
            <p:spPr>
              <a:xfrm>
                <a:off x="6216642" y="4012860"/>
                <a:ext cx="30031" cy="33606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2" y="16"/>
                    </a:moveTo>
                    <a:lnTo>
                      <a:pt x="22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2" y="18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8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0" y="2"/>
                    </a:lnTo>
                    <a:lnTo>
                      <a:pt x="22" y="6"/>
                    </a:lnTo>
                    <a:lnTo>
                      <a:pt x="24" y="10"/>
                    </a:lnTo>
                    <a:lnTo>
                      <a:pt x="22" y="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238;p19">
                <a:extLst>
                  <a:ext uri="{FF2B5EF4-FFF2-40B4-BE49-F238E27FC236}">
                    <a16:creationId xmlns:a16="http://schemas.microsoft.com/office/drawing/2014/main" id="{511793AB-1338-EC3C-D3B9-944BFAFFD2EC}"/>
                  </a:ext>
                </a:extLst>
              </p:cNvPr>
              <p:cNvSpPr/>
              <p:nvPr/>
            </p:nvSpPr>
            <p:spPr>
              <a:xfrm>
                <a:off x="6091514" y="4012860"/>
                <a:ext cx="10010" cy="14003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8" y="4"/>
                    </a:moveTo>
                    <a:lnTo>
                      <a:pt x="8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FFF2C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239;p19">
                <a:extLst>
                  <a:ext uri="{FF2B5EF4-FFF2-40B4-BE49-F238E27FC236}">
                    <a16:creationId xmlns:a16="http://schemas.microsoft.com/office/drawing/2014/main" id="{C3219901-8BC9-2337-E56D-8DAB76A912B6}"/>
                  </a:ext>
                </a:extLst>
              </p:cNvPr>
              <p:cNvSpPr/>
              <p:nvPr/>
            </p:nvSpPr>
            <p:spPr>
              <a:xfrm>
                <a:off x="6091514" y="4012860"/>
                <a:ext cx="10010" cy="14003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8" y="4"/>
                    </a:moveTo>
                    <a:lnTo>
                      <a:pt x="8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240;p19">
                <a:extLst>
                  <a:ext uri="{FF2B5EF4-FFF2-40B4-BE49-F238E27FC236}">
                    <a16:creationId xmlns:a16="http://schemas.microsoft.com/office/drawing/2014/main" id="{251A4D82-9974-0765-3A65-9E364D4C0A38}"/>
                  </a:ext>
                </a:extLst>
              </p:cNvPr>
              <p:cNvSpPr/>
              <p:nvPr/>
            </p:nvSpPr>
            <p:spPr>
              <a:xfrm>
                <a:off x="6229155" y="4021262"/>
                <a:ext cx="7508" cy="11202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6"/>
                    </a:move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2C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6" name="Google Shape;241;p19">
                <a:extLst>
                  <a:ext uri="{FF2B5EF4-FFF2-40B4-BE49-F238E27FC236}">
                    <a16:creationId xmlns:a16="http://schemas.microsoft.com/office/drawing/2014/main" id="{3952781B-382B-C2CD-F22D-81A19A794A3A}"/>
                  </a:ext>
                </a:extLst>
              </p:cNvPr>
              <p:cNvSpPr/>
              <p:nvPr/>
            </p:nvSpPr>
            <p:spPr>
              <a:xfrm>
                <a:off x="6229155" y="4021262"/>
                <a:ext cx="7508" cy="11202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6"/>
                    </a:move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6" y="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242;p19">
                <a:extLst>
                  <a:ext uri="{FF2B5EF4-FFF2-40B4-BE49-F238E27FC236}">
                    <a16:creationId xmlns:a16="http://schemas.microsoft.com/office/drawing/2014/main" id="{73DAFFA3-BE93-DF31-55C2-152ABCB66294}"/>
                  </a:ext>
                </a:extLst>
              </p:cNvPr>
              <p:cNvSpPr/>
              <p:nvPr/>
            </p:nvSpPr>
            <p:spPr>
              <a:xfrm>
                <a:off x="6199125" y="4007259"/>
                <a:ext cx="65067" cy="2520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8" extrusionOk="0">
                    <a:moveTo>
                      <a:pt x="0" y="18"/>
                    </a:moveTo>
                    <a:lnTo>
                      <a:pt x="0" y="18"/>
                    </a:lnTo>
                    <a:lnTo>
                      <a:pt x="4" y="14"/>
                    </a:lnTo>
                    <a:lnTo>
                      <a:pt x="14" y="8"/>
                    </a:lnTo>
                    <a:lnTo>
                      <a:pt x="22" y="6"/>
                    </a:lnTo>
                    <a:lnTo>
                      <a:pt x="30" y="6"/>
                    </a:lnTo>
                    <a:lnTo>
                      <a:pt x="40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48" y="8"/>
                    </a:lnTo>
                    <a:lnTo>
                      <a:pt x="42" y="4"/>
                    </a:lnTo>
                    <a:lnTo>
                      <a:pt x="36" y="2"/>
                    </a:lnTo>
                    <a:lnTo>
                      <a:pt x="28" y="0"/>
                    </a:lnTo>
                    <a:lnTo>
                      <a:pt x="18" y="2"/>
                    </a:lnTo>
                    <a:lnTo>
                      <a:pt x="10" y="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243;p19">
                <a:extLst>
                  <a:ext uri="{FF2B5EF4-FFF2-40B4-BE49-F238E27FC236}">
                    <a16:creationId xmlns:a16="http://schemas.microsoft.com/office/drawing/2014/main" id="{89C5C280-9E9C-3D72-8CAE-0C46AD5C20C9}"/>
                  </a:ext>
                </a:extLst>
              </p:cNvPr>
              <p:cNvSpPr/>
              <p:nvPr/>
            </p:nvSpPr>
            <p:spPr>
              <a:xfrm>
                <a:off x="6199125" y="4007259"/>
                <a:ext cx="65067" cy="25205"/>
              </a:xfrm>
              <a:custGeom>
                <a:avLst/>
                <a:gdLst/>
                <a:ahLst/>
                <a:cxnLst/>
                <a:rect l="l" t="t" r="r" b="b"/>
                <a:pathLst>
                  <a:path w="52" h="18" extrusionOk="0">
                    <a:moveTo>
                      <a:pt x="0" y="18"/>
                    </a:moveTo>
                    <a:lnTo>
                      <a:pt x="0" y="18"/>
                    </a:lnTo>
                    <a:lnTo>
                      <a:pt x="4" y="14"/>
                    </a:lnTo>
                    <a:lnTo>
                      <a:pt x="14" y="8"/>
                    </a:lnTo>
                    <a:lnTo>
                      <a:pt x="22" y="6"/>
                    </a:lnTo>
                    <a:lnTo>
                      <a:pt x="30" y="6"/>
                    </a:lnTo>
                    <a:lnTo>
                      <a:pt x="40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48" y="8"/>
                    </a:lnTo>
                    <a:lnTo>
                      <a:pt x="42" y="4"/>
                    </a:lnTo>
                    <a:lnTo>
                      <a:pt x="36" y="2"/>
                    </a:lnTo>
                    <a:lnTo>
                      <a:pt x="28" y="0"/>
                    </a:lnTo>
                    <a:lnTo>
                      <a:pt x="18" y="2"/>
                    </a:lnTo>
                    <a:lnTo>
                      <a:pt x="10" y="6"/>
                    </a:lnTo>
                    <a:lnTo>
                      <a:pt x="0" y="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244;p19">
                <a:extLst>
                  <a:ext uri="{FF2B5EF4-FFF2-40B4-BE49-F238E27FC236}">
                    <a16:creationId xmlns:a16="http://schemas.microsoft.com/office/drawing/2014/main" id="{145D28C6-0A44-A7DF-1C3B-D5E09F4099E3}"/>
                  </a:ext>
                </a:extLst>
              </p:cNvPr>
              <p:cNvSpPr/>
              <p:nvPr/>
            </p:nvSpPr>
            <p:spPr>
              <a:xfrm>
                <a:off x="6031453" y="3996057"/>
                <a:ext cx="105108" cy="30806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0" y="12"/>
                    </a:moveTo>
                    <a:lnTo>
                      <a:pt x="0" y="12"/>
                    </a:lnTo>
                    <a:lnTo>
                      <a:pt x="10" y="10"/>
                    </a:lnTo>
                    <a:lnTo>
                      <a:pt x="30" y="8"/>
                    </a:lnTo>
                    <a:lnTo>
                      <a:pt x="44" y="8"/>
                    </a:lnTo>
                    <a:lnTo>
                      <a:pt x="58" y="10"/>
                    </a:lnTo>
                    <a:lnTo>
                      <a:pt x="72" y="14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0" y="16"/>
                    </a:lnTo>
                    <a:lnTo>
                      <a:pt x="72" y="10"/>
                    </a:lnTo>
                    <a:lnTo>
                      <a:pt x="64" y="4"/>
                    </a:lnTo>
                    <a:lnTo>
                      <a:pt x="52" y="0"/>
                    </a:lnTo>
                    <a:lnTo>
                      <a:pt x="38" y="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245;p19">
                <a:extLst>
                  <a:ext uri="{FF2B5EF4-FFF2-40B4-BE49-F238E27FC236}">
                    <a16:creationId xmlns:a16="http://schemas.microsoft.com/office/drawing/2014/main" id="{01F5B99D-47F0-8B60-DB42-F1228263EC6A}"/>
                  </a:ext>
                </a:extLst>
              </p:cNvPr>
              <p:cNvSpPr/>
              <p:nvPr/>
            </p:nvSpPr>
            <p:spPr>
              <a:xfrm>
                <a:off x="6031453" y="3996057"/>
                <a:ext cx="105108" cy="30806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0" y="12"/>
                    </a:moveTo>
                    <a:lnTo>
                      <a:pt x="0" y="12"/>
                    </a:lnTo>
                    <a:lnTo>
                      <a:pt x="10" y="10"/>
                    </a:lnTo>
                    <a:lnTo>
                      <a:pt x="30" y="8"/>
                    </a:lnTo>
                    <a:lnTo>
                      <a:pt x="44" y="8"/>
                    </a:lnTo>
                    <a:lnTo>
                      <a:pt x="58" y="10"/>
                    </a:lnTo>
                    <a:lnTo>
                      <a:pt x="72" y="14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0" y="16"/>
                    </a:lnTo>
                    <a:lnTo>
                      <a:pt x="72" y="10"/>
                    </a:lnTo>
                    <a:lnTo>
                      <a:pt x="64" y="4"/>
                    </a:lnTo>
                    <a:lnTo>
                      <a:pt x="52" y="0"/>
                    </a:lnTo>
                    <a:lnTo>
                      <a:pt x="38" y="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1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246;p19">
                <a:extLst>
                  <a:ext uri="{FF2B5EF4-FFF2-40B4-BE49-F238E27FC236}">
                    <a16:creationId xmlns:a16="http://schemas.microsoft.com/office/drawing/2014/main" id="{198CF87D-80F9-3CD2-A6DC-348059FCE93C}"/>
                  </a:ext>
                </a:extLst>
              </p:cNvPr>
              <p:cNvSpPr/>
              <p:nvPr/>
            </p:nvSpPr>
            <p:spPr>
              <a:xfrm>
                <a:off x="6013935" y="3940046"/>
                <a:ext cx="147651" cy="39207"/>
              </a:xfrm>
              <a:custGeom>
                <a:avLst/>
                <a:gdLst/>
                <a:ahLst/>
                <a:cxnLst/>
                <a:rect l="l" t="t" r="r" b="b"/>
                <a:pathLst>
                  <a:path w="118" h="28" extrusionOk="0">
                    <a:moveTo>
                      <a:pt x="0" y="24"/>
                    </a:moveTo>
                    <a:lnTo>
                      <a:pt x="0" y="24"/>
                    </a:lnTo>
                    <a:lnTo>
                      <a:pt x="14" y="18"/>
                    </a:lnTo>
                    <a:lnTo>
                      <a:pt x="30" y="14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72" y="16"/>
                    </a:lnTo>
                    <a:lnTo>
                      <a:pt x="92" y="22"/>
                    </a:lnTo>
                    <a:lnTo>
                      <a:pt x="112" y="28"/>
                    </a:lnTo>
                    <a:lnTo>
                      <a:pt x="112" y="28"/>
                    </a:lnTo>
                    <a:lnTo>
                      <a:pt x="114" y="28"/>
                    </a:lnTo>
                    <a:lnTo>
                      <a:pt x="118" y="26"/>
                    </a:lnTo>
                    <a:lnTo>
                      <a:pt x="118" y="24"/>
                    </a:lnTo>
                    <a:lnTo>
                      <a:pt x="118" y="22"/>
                    </a:lnTo>
                    <a:lnTo>
                      <a:pt x="116" y="20"/>
                    </a:lnTo>
                    <a:lnTo>
                      <a:pt x="110" y="16"/>
                    </a:lnTo>
                    <a:lnTo>
                      <a:pt x="110" y="16"/>
                    </a:lnTo>
                    <a:lnTo>
                      <a:pt x="96" y="10"/>
                    </a:lnTo>
                    <a:lnTo>
                      <a:pt x="80" y="4"/>
                    </a:lnTo>
                    <a:lnTo>
                      <a:pt x="64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34" y="4"/>
                    </a:lnTo>
                    <a:lnTo>
                      <a:pt x="20" y="8"/>
                    </a:lnTo>
                    <a:lnTo>
                      <a:pt x="8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247;p19">
                <a:extLst>
                  <a:ext uri="{FF2B5EF4-FFF2-40B4-BE49-F238E27FC236}">
                    <a16:creationId xmlns:a16="http://schemas.microsoft.com/office/drawing/2014/main" id="{8A1CE974-49B5-8EE5-8F69-373B34CA9753}"/>
                  </a:ext>
                </a:extLst>
              </p:cNvPr>
              <p:cNvSpPr/>
              <p:nvPr/>
            </p:nvSpPr>
            <p:spPr>
              <a:xfrm>
                <a:off x="6013935" y="3940046"/>
                <a:ext cx="147651" cy="39207"/>
              </a:xfrm>
              <a:custGeom>
                <a:avLst/>
                <a:gdLst/>
                <a:ahLst/>
                <a:cxnLst/>
                <a:rect l="l" t="t" r="r" b="b"/>
                <a:pathLst>
                  <a:path w="118" h="28" extrusionOk="0">
                    <a:moveTo>
                      <a:pt x="0" y="24"/>
                    </a:moveTo>
                    <a:lnTo>
                      <a:pt x="0" y="24"/>
                    </a:lnTo>
                    <a:lnTo>
                      <a:pt x="14" y="18"/>
                    </a:lnTo>
                    <a:lnTo>
                      <a:pt x="30" y="14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72" y="16"/>
                    </a:lnTo>
                    <a:lnTo>
                      <a:pt x="92" y="22"/>
                    </a:lnTo>
                    <a:lnTo>
                      <a:pt x="112" y="28"/>
                    </a:lnTo>
                    <a:lnTo>
                      <a:pt x="112" y="28"/>
                    </a:lnTo>
                    <a:lnTo>
                      <a:pt x="114" y="28"/>
                    </a:lnTo>
                    <a:lnTo>
                      <a:pt x="118" y="26"/>
                    </a:lnTo>
                    <a:lnTo>
                      <a:pt x="118" y="24"/>
                    </a:lnTo>
                    <a:lnTo>
                      <a:pt x="118" y="22"/>
                    </a:lnTo>
                    <a:lnTo>
                      <a:pt x="116" y="20"/>
                    </a:lnTo>
                    <a:lnTo>
                      <a:pt x="110" y="16"/>
                    </a:lnTo>
                    <a:lnTo>
                      <a:pt x="110" y="16"/>
                    </a:lnTo>
                    <a:lnTo>
                      <a:pt x="96" y="10"/>
                    </a:lnTo>
                    <a:lnTo>
                      <a:pt x="80" y="4"/>
                    </a:lnTo>
                    <a:lnTo>
                      <a:pt x="64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34" y="4"/>
                    </a:lnTo>
                    <a:lnTo>
                      <a:pt x="20" y="8"/>
                    </a:lnTo>
                    <a:lnTo>
                      <a:pt x="8" y="16"/>
                    </a:lnTo>
                    <a:lnTo>
                      <a:pt x="0" y="2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248;p19">
                <a:extLst>
                  <a:ext uri="{FF2B5EF4-FFF2-40B4-BE49-F238E27FC236}">
                    <a16:creationId xmlns:a16="http://schemas.microsoft.com/office/drawing/2014/main" id="{68D47120-9313-BD3C-641D-3736505353CB}"/>
                  </a:ext>
                </a:extLst>
              </p:cNvPr>
              <p:cNvSpPr/>
              <p:nvPr/>
            </p:nvSpPr>
            <p:spPr>
              <a:xfrm>
                <a:off x="6214140" y="3956849"/>
                <a:ext cx="57559" cy="2800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0" extrusionOk="0">
                    <a:moveTo>
                      <a:pt x="6" y="10"/>
                    </a:moveTo>
                    <a:lnTo>
                      <a:pt x="6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26" y="12"/>
                    </a:lnTo>
                    <a:lnTo>
                      <a:pt x="36" y="12"/>
                    </a:lnTo>
                    <a:lnTo>
                      <a:pt x="42" y="14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6" y="12"/>
                    </a:lnTo>
                    <a:lnTo>
                      <a:pt x="46" y="6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2" y="2"/>
                    </a:ln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249;p19">
                <a:extLst>
                  <a:ext uri="{FF2B5EF4-FFF2-40B4-BE49-F238E27FC236}">
                    <a16:creationId xmlns:a16="http://schemas.microsoft.com/office/drawing/2014/main" id="{3FC4743D-DA5A-C4AB-E424-FD3B871DA204}"/>
                  </a:ext>
                </a:extLst>
              </p:cNvPr>
              <p:cNvSpPr/>
              <p:nvPr/>
            </p:nvSpPr>
            <p:spPr>
              <a:xfrm>
                <a:off x="6214140" y="3956849"/>
                <a:ext cx="57559" cy="2800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0" extrusionOk="0">
                    <a:moveTo>
                      <a:pt x="6" y="10"/>
                    </a:moveTo>
                    <a:lnTo>
                      <a:pt x="6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26" y="12"/>
                    </a:lnTo>
                    <a:lnTo>
                      <a:pt x="36" y="12"/>
                    </a:lnTo>
                    <a:lnTo>
                      <a:pt x="42" y="14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6" y="12"/>
                    </a:lnTo>
                    <a:lnTo>
                      <a:pt x="46" y="6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2" y="2"/>
                    </a:lnTo>
                    <a:lnTo>
                      <a:pt x="6" y="1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250;p19">
                <a:extLst>
                  <a:ext uri="{FF2B5EF4-FFF2-40B4-BE49-F238E27FC236}">
                    <a16:creationId xmlns:a16="http://schemas.microsoft.com/office/drawing/2014/main" id="{69A3C0A9-3D11-494D-2FAF-4EEC09698ABB}"/>
                  </a:ext>
                </a:extLst>
              </p:cNvPr>
              <p:cNvSpPr/>
              <p:nvPr/>
            </p:nvSpPr>
            <p:spPr>
              <a:xfrm>
                <a:off x="6038961" y="4012860"/>
                <a:ext cx="97600" cy="33606"/>
              </a:xfrm>
              <a:custGeom>
                <a:avLst/>
                <a:gdLst/>
                <a:ahLst/>
                <a:cxnLst/>
                <a:rect l="l" t="t" r="r" b="b"/>
                <a:pathLst>
                  <a:path w="78" h="24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6" y="4"/>
                    </a:lnTo>
                    <a:lnTo>
                      <a:pt x="24" y="12"/>
                    </a:lnTo>
                    <a:lnTo>
                      <a:pt x="36" y="16"/>
                    </a:lnTo>
                    <a:lnTo>
                      <a:pt x="50" y="16"/>
                    </a:lnTo>
                    <a:lnTo>
                      <a:pt x="64" y="1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4" y="20"/>
                    </a:lnTo>
                    <a:lnTo>
                      <a:pt x="54" y="24"/>
                    </a:lnTo>
                    <a:lnTo>
                      <a:pt x="44" y="24"/>
                    </a:lnTo>
                    <a:lnTo>
                      <a:pt x="30" y="22"/>
                    </a:lnTo>
                    <a:lnTo>
                      <a:pt x="16" y="14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57E4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251;p19">
                <a:extLst>
                  <a:ext uri="{FF2B5EF4-FFF2-40B4-BE49-F238E27FC236}">
                    <a16:creationId xmlns:a16="http://schemas.microsoft.com/office/drawing/2014/main" id="{937979D4-3BEB-9D68-76FF-DF95DEE78951}"/>
                  </a:ext>
                </a:extLst>
              </p:cNvPr>
              <p:cNvSpPr/>
              <p:nvPr/>
            </p:nvSpPr>
            <p:spPr>
              <a:xfrm>
                <a:off x="6038961" y="4012860"/>
                <a:ext cx="97600" cy="33606"/>
              </a:xfrm>
              <a:custGeom>
                <a:avLst/>
                <a:gdLst/>
                <a:ahLst/>
                <a:cxnLst/>
                <a:rect l="l" t="t" r="r" b="b"/>
                <a:pathLst>
                  <a:path w="78" h="24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6" y="4"/>
                    </a:lnTo>
                    <a:lnTo>
                      <a:pt x="24" y="12"/>
                    </a:lnTo>
                    <a:lnTo>
                      <a:pt x="36" y="16"/>
                    </a:lnTo>
                    <a:lnTo>
                      <a:pt x="50" y="16"/>
                    </a:lnTo>
                    <a:lnTo>
                      <a:pt x="64" y="1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4" y="20"/>
                    </a:lnTo>
                    <a:lnTo>
                      <a:pt x="54" y="24"/>
                    </a:lnTo>
                    <a:lnTo>
                      <a:pt x="44" y="24"/>
                    </a:lnTo>
                    <a:lnTo>
                      <a:pt x="30" y="22"/>
                    </a:lnTo>
                    <a:lnTo>
                      <a:pt x="16" y="14"/>
                    </a:lnTo>
                    <a:lnTo>
                      <a:pt x="8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252;p19">
                <a:extLst>
                  <a:ext uri="{FF2B5EF4-FFF2-40B4-BE49-F238E27FC236}">
                    <a16:creationId xmlns:a16="http://schemas.microsoft.com/office/drawing/2014/main" id="{E804E326-AD4E-9852-C882-4E758ACE064D}"/>
                  </a:ext>
                </a:extLst>
              </p:cNvPr>
              <p:cNvSpPr/>
              <p:nvPr/>
            </p:nvSpPr>
            <p:spPr>
              <a:xfrm>
                <a:off x="6204130" y="4026863"/>
                <a:ext cx="50051" cy="25205"/>
              </a:xfrm>
              <a:custGeom>
                <a:avLst/>
                <a:gdLst/>
                <a:ahLst/>
                <a:cxnLst/>
                <a:rect l="l" t="t" r="r" b="b"/>
                <a:pathLst>
                  <a:path w="40" h="18" extrusionOk="0">
                    <a:moveTo>
                      <a:pt x="0" y="6"/>
                    </a:moveTo>
                    <a:lnTo>
                      <a:pt x="0" y="6"/>
                    </a:lnTo>
                    <a:lnTo>
                      <a:pt x="4" y="8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4" y="8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8" y="6"/>
                    </a:lnTo>
                    <a:lnTo>
                      <a:pt x="36" y="12"/>
                    </a:lnTo>
                    <a:lnTo>
                      <a:pt x="32" y="16"/>
                    </a:lnTo>
                    <a:lnTo>
                      <a:pt x="26" y="18"/>
                    </a:lnTo>
                    <a:lnTo>
                      <a:pt x="18" y="18"/>
                    </a:lnTo>
                    <a:lnTo>
                      <a:pt x="10" y="1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57E4A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8" name="Google Shape;253;p19">
                <a:extLst>
                  <a:ext uri="{FF2B5EF4-FFF2-40B4-BE49-F238E27FC236}">
                    <a16:creationId xmlns:a16="http://schemas.microsoft.com/office/drawing/2014/main" id="{C4757B1C-2FD7-2862-78B9-CA46E42876A7}"/>
                  </a:ext>
                </a:extLst>
              </p:cNvPr>
              <p:cNvSpPr/>
              <p:nvPr/>
            </p:nvSpPr>
            <p:spPr>
              <a:xfrm>
                <a:off x="6204130" y="4026863"/>
                <a:ext cx="50051" cy="25205"/>
              </a:xfrm>
              <a:custGeom>
                <a:avLst/>
                <a:gdLst/>
                <a:ahLst/>
                <a:cxnLst/>
                <a:rect l="l" t="t" r="r" b="b"/>
                <a:pathLst>
                  <a:path w="40" h="18" extrusionOk="0">
                    <a:moveTo>
                      <a:pt x="0" y="6"/>
                    </a:moveTo>
                    <a:lnTo>
                      <a:pt x="0" y="6"/>
                    </a:lnTo>
                    <a:lnTo>
                      <a:pt x="4" y="8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4" y="8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8" y="6"/>
                    </a:lnTo>
                    <a:lnTo>
                      <a:pt x="36" y="12"/>
                    </a:lnTo>
                    <a:lnTo>
                      <a:pt x="32" y="16"/>
                    </a:lnTo>
                    <a:lnTo>
                      <a:pt x="26" y="18"/>
                    </a:lnTo>
                    <a:lnTo>
                      <a:pt x="18" y="18"/>
                    </a:lnTo>
                    <a:lnTo>
                      <a:pt x="10" y="14"/>
                    </a:lnTo>
                    <a:lnTo>
                      <a:pt x="0" y="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79" name="Google Shape;254;p19">
                <a:extLst>
                  <a:ext uri="{FF2B5EF4-FFF2-40B4-BE49-F238E27FC236}">
                    <a16:creationId xmlns:a16="http://schemas.microsoft.com/office/drawing/2014/main" id="{D5271286-7916-CB00-548B-B81C048D92E7}"/>
                  </a:ext>
                </a:extLst>
              </p:cNvPr>
              <p:cNvSpPr/>
              <p:nvPr/>
            </p:nvSpPr>
            <p:spPr>
              <a:xfrm>
                <a:off x="5941361" y="3791618"/>
                <a:ext cx="222728" cy="254848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82" extrusionOk="0">
                    <a:moveTo>
                      <a:pt x="178" y="16"/>
                    </a:moveTo>
                    <a:lnTo>
                      <a:pt x="178" y="16"/>
                    </a:lnTo>
                    <a:lnTo>
                      <a:pt x="172" y="18"/>
                    </a:lnTo>
                    <a:lnTo>
                      <a:pt x="156" y="24"/>
                    </a:lnTo>
                    <a:lnTo>
                      <a:pt x="146" y="30"/>
                    </a:lnTo>
                    <a:lnTo>
                      <a:pt x="134" y="40"/>
                    </a:lnTo>
                    <a:lnTo>
                      <a:pt x="120" y="50"/>
                    </a:lnTo>
                    <a:lnTo>
                      <a:pt x="106" y="66"/>
                    </a:lnTo>
                    <a:lnTo>
                      <a:pt x="106" y="66"/>
                    </a:lnTo>
                    <a:lnTo>
                      <a:pt x="92" y="84"/>
                    </a:lnTo>
                    <a:lnTo>
                      <a:pt x="80" y="102"/>
                    </a:lnTo>
                    <a:lnTo>
                      <a:pt x="54" y="140"/>
                    </a:lnTo>
                    <a:lnTo>
                      <a:pt x="42" y="158"/>
                    </a:lnTo>
                    <a:lnTo>
                      <a:pt x="30" y="170"/>
                    </a:lnTo>
                    <a:lnTo>
                      <a:pt x="22" y="176"/>
                    </a:lnTo>
                    <a:lnTo>
                      <a:pt x="1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4" y="180"/>
                    </a:lnTo>
                    <a:lnTo>
                      <a:pt x="12" y="172"/>
                    </a:lnTo>
                    <a:lnTo>
                      <a:pt x="16" y="166"/>
                    </a:lnTo>
                    <a:lnTo>
                      <a:pt x="18" y="158"/>
                    </a:lnTo>
                    <a:lnTo>
                      <a:pt x="20" y="148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14" y="124"/>
                    </a:lnTo>
                    <a:lnTo>
                      <a:pt x="14" y="110"/>
                    </a:lnTo>
                    <a:lnTo>
                      <a:pt x="16" y="96"/>
                    </a:lnTo>
                    <a:lnTo>
                      <a:pt x="20" y="82"/>
                    </a:lnTo>
                    <a:lnTo>
                      <a:pt x="32" y="54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50" y="22"/>
                    </a:lnTo>
                    <a:lnTo>
                      <a:pt x="56" y="16"/>
                    </a:lnTo>
                    <a:lnTo>
                      <a:pt x="74" y="8"/>
                    </a:lnTo>
                    <a:lnTo>
                      <a:pt x="94" y="2"/>
                    </a:lnTo>
                    <a:lnTo>
                      <a:pt x="114" y="0"/>
                    </a:lnTo>
                    <a:lnTo>
                      <a:pt x="136" y="0"/>
                    </a:lnTo>
                    <a:lnTo>
                      <a:pt x="156" y="2"/>
                    </a:lnTo>
                    <a:lnTo>
                      <a:pt x="164" y="4"/>
                    </a:lnTo>
                    <a:lnTo>
                      <a:pt x="170" y="8"/>
                    </a:lnTo>
                    <a:lnTo>
                      <a:pt x="174" y="12"/>
                    </a:lnTo>
                    <a:lnTo>
                      <a:pt x="17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0" name="Google Shape;255;p19">
                <a:extLst>
                  <a:ext uri="{FF2B5EF4-FFF2-40B4-BE49-F238E27FC236}">
                    <a16:creationId xmlns:a16="http://schemas.microsoft.com/office/drawing/2014/main" id="{01BE4CB9-5535-3C94-335F-9FA14D1C35DF}"/>
                  </a:ext>
                </a:extLst>
              </p:cNvPr>
              <p:cNvSpPr/>
              <p:nvPr/>
            </p:nvSpPr>
            <p:spPr>
              <a:xfrm>
                <a:off x="5941361" y="3791618"/>
                <a:ext cx="222728" cy="254848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82" extrusionOk="0">
                    <a:moveTo>
                      <a:pt x="178" y="16"/>
                    </a:moveTo>
                    <a:lnTo>
                      <a:pt x="178" y="16"/>
                    </a:lnTo>
                    <a:lnTo>
                      <a:pt x="172" y="18"/>
                    </a:lnTo>
                    <a:lnTo>
                      <a:pt x="156" y="24"/>
                    </a:lnTo>
                    <a:lnTo>
                      <a:pt x="146" y="30"/>
                    </a:lnTo>
                    <a:lnTo>
                      <a:pt x="134" y="40"/>
                    </a:lnTo>
                    <a:lnTo>
                      <a:pt x="120" y="50"/>
                    </a:lnTo>
                    <a:lnTo>
                      <a:pt x="106" y="66"/>
                    </a:lnTo>
                    <a:lnTo>
                      <a:pt x="106" y="66"/>
                    </a:lnTo>
                    <a:lnTo>
                      <a:pt x="92" y="84"/>
                    </a:lnTo>
                    <a:lnTo>
                      <a:pt x="80" y="102"/>
                    </a:lnTo>
                    <a:lnTo>
                      <a:pt x="54" y="140"/>
                    </a:lnTo>
                    <a:lnTo>
                      <a:pt x="42" y="158"/>
                    </a:lnTo>
                    <a:lnTo>
                      <a:pt x="30" y="170"/>
                    </a:lnTo>
                    <a:lnTo>
                      <a:pt x="22" y="176"/>
                    </a:lnTo>
                    <a:lnTo>
                      <a:pt x="1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4" y="180"/>
                    </a:lnTo>
                    <a:lnTo>
                      <a:pt x="12" y="172"/>
                    </a:lnTo>
                    <a:lnTo>
                      <a:pt x="16" y="166"/>
                    </a:lnTo>
                    <a:lnTo>
                      <a:pt x="18" y="158"/>
                    </a:lnTo>
                    <a:lnTo>
                      <a:pt x="20" y="148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14" y="124"/>
                    </a:lnTo>
                    <a:lnTo>
                      <a:pt x="14" y="110"/>
                    </a:lnTo>
                    <a:lnTo>
                      <a:pt x="16" y="96"/>
                    </a:lnTo>
                    <a:lnTo>
                      <a:pt x="20" y="82"/>
                    </a:lnTo>
                    <a:lnTo>
                      <a:pt x="32" y="54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50" y="22"/>
                    </a:lnTo>
                    <a:lnTo>
                      <a:pt x="56" y="16"/>
                    </a:lnTo>
                    <a:lnTo>
                      <a:pt x="74" y="8"/>
                    </a:lnTo>
                    <a:lnTo>
                      <a:pt x="94" y="2"/>
                    </a:lnTo>
                    <a:lnTo>
                      <a:pt x="114" y="0"/>
                    </a:lnTo>
                    <a:lnTo>
                      <a:pt x="136" y="0"/>
                    </a:lnTo>
                    <a:lnTo>
                      <a:pt x="156" y="2"/>
                    </a:lnTo>
                    <a:lnTo>
                      <a:pt x="164" y="4"/>
                    </a:lnTo>
                    <a:lnTo>
                      <a:pt x="170" y="8"/>
                    </a:lnTo>
                    <a:lnTo>
                      <a:pt x="174" y="12"/>
                    </a:lnTo>
                    <a:lnTo>
                      <a:pt x="178" y="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1" name="Google Shape;256;p19">
                <a:extLst>
                  <a:ext uri="{FF2B5EF4-FFF2-40B4-BE49-F238E27FC236}">
                    <a16:creationId xmlns:a16="http://schemas.microsoft.com/office/drawing/2014/main" id="{11954826-5602-1F8B-10FA-4FA392EBE1F4}"/>
                  </a:ext>
                </a:extLst>
              </p:cNvPr>
              <p:cNvSpPr/>
              <p:nvPr/>
            </p:nvSpPr>
            <p:spPr>
              <a:xfrm>
                <a:off x="6174099" y="3814022"/>
                <a:ext cx="100102" cy="148428"/>
              </a:xfrm>
              <a:custGeom>
                <a:avLst/>
                <a:gdLst/>
                <a:ahLst/>
                <a:cxnLst/>
                <a:rect l="l" t="t" r="r" b="b"/>
                <a:pathLst>
                  <a:path w="80" h="10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12"/>
                    </a:lnTo>
                    <a:lnTo>
                      <a:pt x="38" y="22"/>
                    </a:lnTo>
                    <a:lnTo>
                      <a:pt x="52" y="36"/>
                    </a:lnTo>
                    <a:lnTo>
                      <a:pt x="60" y="44"/>
                    </a:lnTo>
                    <a:lnTo>
                      <a:pt x="66" y="54"/>
                    </a:lnTo>
                    <a:lnTo>
                      <a:pt x="70" y="66"/>
                    </a:lnTo>
                    <a:lnTo>
                      <a:pt x="74" y="78"/>
                    </a:lnTo>
                    <a:lnTo>
                      <a:pt x="78" y="90"/>
                    </a:lnTo>
                    <a:lnTo>
                      <a:pt x="80" y="106"/>
                    </a:lnTo>
                    <a:lnTo>
                      <a:pt x="80" y="106"/>
                    </a:lnTo>
                    <a:lnTo>
                      <a:pt x="78" y="86"/>
                    </a:lnTo>
                    <a:lnTo>
                      <a:pt x="76" y="68"/>
                    </a:lnTo>
                    <a:lnTo>
                      <a:pt x="72" y="48"/>
                    </a:lnTo>
                    <a:lnTo>
                      <a:pt x="66" y="36"/>
                    </a:lnTo>
                    <a:lnTo>
                      <a:pt x="62" y="26"/>
                    </a:lnTo>
                    <a:lnTo>
                      <a:pt x="56" y="18"/>
                    </a:lnTo>
                    <a:lnTo>
                      <a:pt x="48" y="10"/>
                    </a:lnTo>
                    <a:lnTo>
                      <a:pt x="38" y="4"/>
                    </a:lnTo>
                    <a:lnTo>
                      <a:pt x="26" y="0"/>
                    </a:lnTo>
                    <a:lnTo>
                      <a:pt x="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2" name="Google Shape;257;p19">
                <a:extLst>
                  <a:ext uri="{FF2B5EF4-FFF2-40B4-BE49-F238E27FC236}">
                    <a16:creationId xmlns:a16="http://schemas.microsoft.com/office/drawing/2014/main" id="{BE9F17E6-A669-7A6E-5058-DCD883C3E87F}"/>
                  </a:ext>
                </a:extLst>
              </p:cNvPr>
              <p:cNvSpPr/>
              <p:nvPr/>
            </p:nvSpPr>
            <p:spPr>
              <a:xfrm>
                <a:off x="6174099" y="3814022"/>
                <a:ext cx="100102" cy="148428"/>
              </a:xfrm>
              <a:custGeom>
                <a:avLst/>
                <a:gdLst/>
                <a:ahLst/>
                <a:cxnLst/>
                <a:rect l="l" t="t" r="r" b="b"/>
                <a:pathLst>
                  <a:path w="80" h="10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12"/>
                    </a:lnTo>
                    <a:lnTo>
                      <a:pt x="38" y="22"/>
                    </a:lnTo>
                    <a:lnTo>
                      <a:pt x="52" y="36"/>
                    </a:lnTo>
                    <a:lnTo>
                      <a:pt x="60" y="44"/>
                    </a:lnTo>
                    <a:lnTo>
                      <a:pt x="66" y="54"/>
                    </a:lnTo>
                    <a:lnTo>
                      <a:pt x="70" y="66"/>
                    </a:lnTo>
                    <a:lnTo>
                      <a:pt x="74" y="78"/>
                    </a:lnTo>
                    <a:lnTo>
                      <a:pt x="78" y="90"/>
                    </a:lnTo>
                    <a:lnTo>
                      <a:pt x="80" y="106"/>
                    </a:lnTo>
                    <a:lnTo>
                      <a:pt x="80" y="106"/>
                    </a:lnTo>
                    <a:lnTo>
                      <a:pt x="78" y="86"/>
                    </a:lnTo>
                    <a:lnTo>
                      <a:pt x="76" y="68"/>
                    </a:lnTo>
                    <a:lnTo>
                      <a:pt x="72" y="48"/>
                    </a:lnTo>
                    <a:lnTo>
                      <a:pt x="66" y="36"/>
                    </a:lnTo>
                    <a:lnTo>
                      <a:pt x="62" y="26"/>
                    </a:lnTo>
                    <a:lnTo>
                      <a:pt x="56" y="18"/>
                    </a:lnTo>
                    <a:lnTo>
                      <a:pt x="48" y="10"/>
                    </a:lnTo>
                    <a:lnTo>
                      <a:pt x="38" y="4"/>
                    </a:lnTo>
                    <a:lnTo>
                      <a:pt x="26" y="0"/>
                    </a:lnTo>
                    <a:lnTo>
                      <a:pt x="1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3" name="Google Shape;258;p19">
                <a:extLst>
                  <a:ext uri="{FF2B5EF4-FFF2-40B4-BE49-F238E27FC236}">
                    <a16:creationId xmlns:a16="http://schemas.microsoft.com/office/drawing/2014/main" id="{37928886-0C92-2EF8-E093-443821A3D9B0}"/>
                  </a:ext>
                </a:extLst>
              </p:cNvPr>
              <p:cNvSpPr/>
              <p:nvPr/>
            </p:nvSpPr>
            <p:spPr>
              <a:xfrm>
                <a:off x="5898817" y="3766413"/>
                <a:ext cx="200205" cy="64412"/>
              </a:xfrm>
              <a:custGeom>
                <a:avLst/>
                <a:gdLst/>
                <a:ahLst/>
                <a:cxnLst/>
                <a:rect l="l" t="t" r="r" b="b"/>
                <a:pathLst>
                  <a:path w="160" h="46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124" y="14"/>
                    </a:lnTo>
                    <a:lnTo>
                      <a:pt x="86" y="30"/>
                    </a:lnTo>
                    <a:lnTo>
                      <a:pt x="86" y="30"/>
                    </a:lnTo>
                    <a:lnTo>
                      <a:pt x="66" y="38"/>
                    </a:lnTo>
                    <a:lnTo>
                      <a:pt x="44" y="42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2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2" y="46"/>
                    </a:lnTo>
                    <a:lnTo>
                      <a:pt x="42" y="44"/>
                    </a:lnTo>
                    <a:lnTo>
                      <a:pt x="62" y="40"/>
                    </a:lnTo>
                    <a:lnTo>
                      <a:pt x="82" y="34"/>
                    </a:lnTo>
                    <a:lnTo>
                      <a:pt x="122" y="16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22130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4" name="Google Shape;259;p19">
                <a:extLst>
                  <a:ext uri="{FF2B5EF4-FFF2-40B4-BE49-F238E27FC236}">
                    <a16:creationId xmlns:a16="http://schemas.microsoft.com/office/drawing/2014/main" id="{921C78FE-A0E6-2F5A-E5FF-1209E10B9C07}"/>
                  </a:ext>
                </a:extLst>
              </p:cNvPr>
              <p:cNvSpPr/>
              <p:nvPr/>
            </p:nvSpPr>
            <p:spPr>
              <a:xfrm>
                <a:off x="5898817" y="3766413"/>
                <a:ext cx="200205" cy="64412"/>
              </a:xfrm>
              <a:custGeom>
                <a:avLst/>
                <a:gdLst/>
                <a:ahLst/>
                <a:cxnLst/>
                <a:rect l="l" t="t" r="r" b="b"/>
                <a:pathLst>
                  <a:path w="160" h="46" extrusionOk="0">
                    <a:moveTo>
                      <a:pt x="160" y="0"/>
                    </a:moveTo>
                    <a:lnTo>
                      <a:pt x="160" y="0"/>
                    </a:lnTo>
                    <a:lnTo>
                      <a:pt x="124" y="14"/>
                    </a:lnTo>
                    <a:lnTo>
                      <a:pt x="86" y="30"/>
                    </a:lnTo>
                    <a:lnTo>
                      <a:pt x="86" y="30"/>
                    </a:lnTo>
                    <a:lnTo>
                      <a:pt x="66" y="38"/>
                    </a:lnTo>
                    <a:lnTo>
                      <a:pt x="44" y="42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2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2" y="46"/>
                    </a:lnTo>
                    <a:lnTo>
                      <a:pt x="42" y="44"/>
                    </a:lnTo>
                    <a:lnTo>
                      <a:pt x="62" y="40"/>
                    </a:lnTo>
                    <a:lnTo>
                      <a:pt x="82" y="34"/>
                    </a:lnTo>
                    <a:lnTo>
                      <a:pt x="122" y="16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5" name="Google Shape;260;p19">
                <a:extLst>
                  <a:ext uri="{FF2B5EF4-FFF2-40B4-BE49-F238E27FC236}">
                    <a16:creationId xmlns:a16="http://schemas.microsoft.com/office/drawing/2014/main" id="{FA10432C-D032-A5A3-0416-79796ECF1769}"/>
                  </a:ext>
                </a:extLst>
              </p:cNvPr>
              <p:cNvSpPr/>
              <p:nvPr/>
            </p:nvSpPr>
            <p:spPr>
              <a:xfrm>
                <a:off x="5883802" y="3766413"/>
                <a:ext cx="250256" cy="120423"/>
              </a:xfrm>
              <a:custGeom>
                <a:avLst/>
                <a:gdLst/>
                <a:ahLst/>
                <a:cxnLst/>
                <a:rect l="l" t="t" r="r" b="b"/>
                <a:pathLst>
                  <a:path w="200" h="86" extrusionOk="0">
                    <a:moveTo>
                      <a:pt x="198" y="0"/>
                    </a:moveTo>
                    <a:lnTo>
                      <a:pt x="198" y="0"/>
                    </a:lnTo>
                    <a:lnTo>
                      <a:pt x="176" y="10"/>
                    </a:lnTo>
                    <a:lnTo>
                      <a:pt x="156" y="22"/>
                    </a:lnTo>
                    <a:lnTo>
                      <a:pt x="116" y="50"/>
                    </a:lnTo>
                    <a:lnTo>
                      <a:pt x="116" y="50"/>
                    </a:lnTo>
                    <a:lnTo>
                      <a:pt x="90" y="64"/>
                    </a:lnTo>
                    <a:lnTo>
                      <a:pt x="76" y="70"/>
                    </a:lnTo>
                    <a:lnTo>
                      <a:pt x="62" y="74"/>
                    </a:lnTo>
                    <a:lnTo>
                      <a:pt x="48" y="76"/>
                    </a:lnTo>
                    <a:lnTo>
                      <a:pt x="32" y="78"/>
                    </a:lnTo>
                    <a:lnTo>
                      <a:pt x="18" y="78"/>
                    </a:lnTo>
                    <a:lnTo>
                      <a:pt x="2" y="76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10" y="86"/>
                    </a:lnTo>
                    <a:lnTo>
                      <a:pt x="22" y="86"/>
                    </a:lnTo>
                    <a:lnTo>
                      <a:pt x="32" y="86"/>
                    </a:lnTo>
                    <a:lnTo>
                      <a:pt x="44" y="86"/>
                    </a:lnTo>
                    <a:lnTo>
                      <a:pt x="66" y="78"/>
                    </a:lnTo>
                    <a:lnTo>
                      <a:pt x="86" y="70"/>
                    </a:lnTo>
                    <a:lnTo>
                      <a:pt x="86" y="70"/>
                    </a:lnTo>
                    <a:lnTo>
                      <a:pt x="112" y="58"/>
                    </a:lnTo>
                    <a:lnTo>
                      <a:pt x="138" y="42"/>
                    </a:lnTo>
                    <a:lnTo>
                      <a:pt x="138" y="42"/>
                    </a:lnTo>
                    <a:lnTo>
                      <a:pt x="166" y="20"/>
                    </a:lnTo>
                    <a:lnTo>
                      <a:pt x="182" y="10"/>
                    </a:lnTo>
                    <a:lnTo>
                      <a:pt x="200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22130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6" name="Google Shape;261;p19">
                <a:extLst>
                  <a:ext uri="{FF2B5EF4-FFF2-40B4-BE49-F238E27FC236}">
                    <a16:creationId xmlns:a16="http://schemas.microsoft.com/office/drawing/2014/main" id="{57AF5D6C-3881-4542-4252-2AE53EDD8559}"/>
                  </a:ext>
                </a:extLst>
              </p:cNvPr>
              <p:cNvSpPr/>
              <p:nvPr/>
            </p:nvSpPr>
            <p:spPr>
              <a:xfrm>
                <a:off x="5883802" y="3766413"/>
                <a:ext cx="250256" cy="120423"/>
              </a:xfrm>
              <a:custGeom>
                <a:avLst/>
                <a:gdLst/>
                <a:ahLst/>
                <a:cxnLst/>
                <a:rect l="l" t="t" r="r" b="b"/>
                <a:pathLst>
                  <a:path w="200" h="86" extrusionOk="0">
                    <a:moveTo>
                      <a:pt x="198" y="0"/>
                    </a:moveTo>
                    <a:lnTo>
                      <a:pt x="198" y="0"/>
                    </a:lnTo>
                    <a:lnTo>
                      <a:pt x="176" y="10"/>
                    </a:lnTo>
                    <a:lnTo>
                      <a:pt x="156" y="22"/>
                    </a:lnTo>
                    <a:lnTo>
                      <a:pt x="116" y="50"/>
                    </a:lnTo>
                    <a:lnTo>
                      <a:pt x="116" y="50"/>
                    </a:lnTo>
                    <a:lnTo>
                      <a:pt x="90" y="64"/>
                    </a:lnTo>
                    <a:lnTo>
                      <a:pt x="76" y="70"/>
                    </a:lnTo>
                    <a:lnTo>
                      <a:pt x="62" y="74"/>
                    </a:lnTo>
                    <a:lnTo>
                      <a:pt x="48" y="76"/>
                    </a:lnTo>
                    <a:lnTo>
                      <a:pt x="32" y="78"/>
                    </a:lnTo>
                    <a:lnTo>
                      <a:pt x="18" y="78"/>
                    </a:lnTo>
                    <a:lnTo>
                      <a:pt x="2" y="76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10" y="86"/>
                    </a:lnTo>
                    <a:lnTo>
                      <a:pt x="22" y="86"/>
                    </a:lnTo>
                    <a:lnTo>
                      <a:pt x="32" y="86"/>
                    </a:lnTo>
                    <a:lnTo>
                      <a:pt x="44" y="86"/>
                    </a:lnTo>
                    <a:lnTo>
                      <a:pt x="66" y="78"/>
                    </a:lnTo>
                    <a:lnTo>
                      <a:pt x="86" y="70"/>
                    </a:lnTo>
                    <a:lnTo>
                      <a:pt x="86" y="70"/>
                    </a:lnTo>
                    <a:lnTo>
                      <a:pt x="112" y="58"/>
                    </a:lnTo>
                    <a:lnTo>
                      <a:pt x="138" y="42"/>
                    </a:lnTo>
                    <a:lnTo>
                      <a:pt x="138" y="42"/>
                    </a:lnTo>
                    <a:lnTo>
                      <a:pt x="166" y="20"/>
                    </a:lnTo>
                    <a:lnTo>
                      <a:pt x="182" y="10"/>
                    </a:lnTo>
                    <a:lnTo>
                      <a:pt x="200" y="2"/>
                    </a:lnTo>
                    <a:lnTo>
                      <a:pt x="200" y="2"/>
                    </a:lnTo>
                    <a:lnTo>
                      <a:pt x="200" y="0"/>
                    </a:lnTo>
                    <a:lnTo>
                      <a:pt x="19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262;p19">
                <a:extLst>
                  <a:ext uri="{FF2B5EF4-FFF2-40B4-BE49-F238E27FC236}">
                    <a16:creationId xmlns:a16="http://schemas.microsoft.com/office/drawing/2014/main" id="{82FDA20E-2E79-04B5-C9F8-C933E5702825}"/>
                  </a:ext>
                </a:extLst>
              </p:cNvPr>
              <p:cNvSpPr/>
              <p:nvPr/>
            </p:nvSpPr>
            <p:spPr>
              <a:xfrm>
                <a:off x="5796212" y="3942847"/>
                <a:ext cx="105108" cy="408877"/>
              </a:xfrm>
              <a:custGeom>
                <a:avLst/>
                <a:gdLst/>
                <a:ahLst/>
                <a:cxnLst/>
                <a:rect l="l" t="t" r="r" b="b"/>
                <a:pathLst>
                  <a:path w="84" h="292" extrusionOk="0">
                    <a:moveTo>
                      <a:pt x="82" y="0"/>
                    </a:moveTo>
                    <a:lnTo>
                      <a:pt x="82" y="0"/>
                    </a:lnTo>
                    <a:lnTo>
                      <a:pt x="76" y="16"/>
                    </a:lnTo>
                    <a:lnTo>
                      <a:pt x="70" y="32"/>
                    </a:lnTo>
                    <a:lnTo>
                      <a:pt x="68" y="48"/>
                    </a:lnTo>
                    <a:lnTo>
                      <a:pt x="66" y="66"/>
                    </a:lnTo>
                    <a:lnTo>
                      <a:pt x="64" y="102"/>
                    </a:lnTo>
                    <a:lnTo>
                      <a:pt x="62" y="136"/>
                    </a:lnTo>
                    <a:lnTo>
                      <a:pt x="62" y="136"/>
                    </a:lnTo>
                    <a:lnTo>
                      <a:pt x="58" y="180"/>
                    </a:lnTo>
                    <a:lnTo>
                      <a:pt x="54" y="202"/>
                    </a:lnTo>
                    <a:lnTo>
                      <a:pt x="48" y="224"/>
                    </a:lnTo>
                    <a:lnTo>
                      <a:pt x="48" y="224"/>
                    </a:lnTo>
                    <a:lnTo>
                      <a:pt x="40" y="244"/>
                    </a:lnTo>
                    <a:lnTo>
                      <a:pt x="30" y="260"/>
                    </a:lnTo>
                    <a:lnTo>
                      <a:pt x="16" y="274"/>
                    </a:lnTo>
                    <a:lnTo>
                      <a:pt x="2" y="290"/>
                    </a:lnTo>
                    <a:lnTo>
                      <a:pt x="2" y="290"/>
                    </a:lnTo>
                    <a:lnTo>
                      <a:pt x="0" y="292"/>
                    </a:lnTo>
                    <a:lnTo>
                      <a:pt x="2" y="292"/>
                    </a:lnTo>
                    <a:lnTo>
                      <a:pt x="2" y="292"/>
                    </a:lnTo>
                    <a:lnTo>
                      <a:pt x="18" y="280"/>
                    </a:lnTo>
                    <a:lnTo>
                      <a:pt x="30" y="266"/>
                    </a:lnTo>
                    <a:lnTo>
                      <a:pt x="42" y="250"/>
                    </a:lnTo>
                    <a:lnTo>
                      <a:pt x="50" y="232"/>
                    </a:lnTo>
                    <a:lnTo>
                      <a:pt x="56" y="214"/>
                    </a:lnTo>
                    <a:lnTo>
                      <a:pt x="60" y="196"/>
                    </a:lnTo>
                    <a:lnTo>
                      <a:pt x="64" y="156"/>
                    </a:lnTo>
                    <a:lnTo>
                      <a:pt x="68" y="76"/>
                    </a:lnTo>
                    <a:lnTo>
                      <a:pt x="70" y="56"/>
                    </a:lnTo>
                    <a:lnTo>
                      <a:pt x="74" y="36"/>
                    </a:lnTo>
                    <a:lnTo>
                      <a:pt x="78" y="18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22130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263;p19">
                <a:extLst>
                  <a:ext uri="{FF2B5EF4-FFF2-40B4-BE49-F238E27FC236}">
                    <a16:creationId xmlns:a16="http://schemas.microsoft.com/office/drawing/2014/main" id="{D6C49CE0-D450-8C7E-09A1-9DA5FF2E1996}"/>
                  </a:ext>
                </a:extLst>
              </p:cNvPr>
              <p:cNvSpPr/>
              <p:nvPr/>
            </p:nvSpPr>
            <p:spPr>
              <a:xfrm>
                <a:off x="5796212" y="3942847"/>
                <a:ext cx="105108" cy="408877"/>
              </a:xfrm>
              <a:custGeom>
                <a:avLst/>
                <a:gdLst/>
                <a:ahLst/>
                <a:cxnLst/>
                <a:rect l="l" t="t" r="r" b="b"/>
                <a:pathLst>
                  <a:path w="84" h="292" extrusionOk="0">
                    <a:moveTo>
                      <a:pt x="82" y="0"/>
                    </a:moveTo>
                    <a:lnTo>
                      <a:pt x="82" y="0"/>
                    </a:lnTo>
                    <a:lnTo>
                      <a:pt x="76" y="16"/>
                    </a:lnTo>
                    <a:lnTo>
                      <a:pt x="70" y="32"/>
                    </a:lnTo>
                    <a:lnTo>
                      <a:pt x="68" y="48"/>
                    </a:lnTo>
                    <a:lnTo>
                      <a:pt x="66" y="66"/>
                    </a:lnTo>
                    <a:lnTo>
                      <a:pt x="64" y="102"/>
                    </a:lnTo>
                    <a:lnTo>
                      <a:pt x="62" y="136"/>
                    </a:lnTo>
                    <a:lnTo>
                      <a:pt x="62" y="136"/>
                    </a:lnTo>
                    <a:lnTo>
                      <a:pt x="58" y="180"/>
                    </a:lnTo>
                    <a:lnTo>
                      <a:pt x="54" y="202"/>
                    </a:lnTo>
                    <a:lnTo>
                      <a:pt x="48" y="224"/>
                    </a:lnTo>
                    <a:lnTo>
                      <a:pt x="48" y="224"/>
                    </a:lnTo>
                    <a:lnTo>
                      <a:pt x="40" y="244"/>
                    </a:lnTo>
                    <a:lnTo>
                      <a:pt x="30" y="260"/>
                    </a:lnTo>
                    <a:lnTo>
                      <a:pt x="16" y="274"/>
                    </a:lnTo>
                    <a:lnTo>
                      <a:pt x="2" y="290"/>
                    </a:lnTo>
                    <a:lnTo>
                      <a:pt x="2" y="290"/>
                    </a:lnTo>
                    <a:lnTo>
                      <a:pt x="0" y="292"/>
                    </a:lnTo>
                    <a:lnTo>
                      <a:pt x="2" y="292"/>
                    </a:lnTo>
                    <a:lnTo>
                      <a:pt x="2" y="292"/>
                    </a:lnTo>
                    <a:lnTo>
                      <a:pt x="18" y="280"/>
                    </a:lnTo>
                    <a:lnTo>
                      <a:pt x="30" y="266"/>
                    </a:lnTo>
                    <a:lnTo>
                      <a:pt x="42" y="250"/>
                    </a:lnTo>
                    <a:lnTo>
                      <a:pt x="50" y="232"/>
                    </a:lnTo>
                    <a:lnTo>
                      <a:pt x="56" y="214"/>
                    </a:lnTo>
                    <a:lnTo>
                      <a:pt x="60" y="196"/>
                    </a:lnTo>
                    <a:lnTo>
                      <a:pt x="64" y="156"/>
                    </a:lnTo>
                    <a:lnTo>
                      <a:pt x="68" y="76"/>
                    </a:lnTo>
                    <a:lnTo>
                      <a:pt x="70" y="56"/>
                    </a:lnTo>
                    <a:lnTo>
                      <a:pt x="74" y="36"/>
                    </a:lnTo>
                    <a:lnTo>
                      <a:pt x="78" y="18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89" name="Google Shape;264;p19">
                <a:extLst>
                  <a:ext uri="{FF2B5EF4-FFF2-40B4-BE49-F238E27FC236}">
                    <a16:creationId xmlns:a16="http://schemas.microsoft.com/office/drawing/2014/main" id="{5CD95338-CEAE-3C0B-11DD-2658C5755A0C}"/>
                  </a:ext>
                </a:extLst>
              </p:cNvPr>
              <p:cNvSpPr/>
              <p:nvPr/>
            </p:nvSpPr>
            <p:spPr>
              <a:xfrm>
                <a:off x="5846263" y="4248104"/>
                <a:ext cx="275282" cy="464888"/>
              </a:xfrm>
              <a:custGeom>
                <a:avLst/>
                <a:gdLst/>
                <a:ahLst/>
                <a:cxnLst/>
                <a:rect l="l" t="t" r="r" b="b"/>
                <a:pathLst>
                  <a:path w="220" h="332" extrusionOk="0">
                    <a:moveTo>
                      <a:pt x="40" y="0"/>
                    </a:moveTo>
                    <a:lnTo>
                      <a:pt x="40" y="0"/>
                    </a:lnTo>
                    <a:lnTo>
                      <a:pt x="46" y="10"/>
                    </a:lnTo>
                    <a:lnTo>
                      <a:pt x="54" y="24"/>
                    </a:lnTo>
                    <a:lnTo>
                      <a:pt x="66" y="38"/>
                    </a:lnTo>
                    <a:lnTo>
                      <a:pt x="82" y="54"/>
                    </a:lnTo>
                    <a:lnTo>
                      <a:pt x="104" y="68"/>
                    </a:lnTo>
                    <a:lnTo>
                      <a:pt x="116" y="74"/>
                    </a:lnTo>
                    <a:lnTo>
                      <a:pt x="130" y="80"/>
                    </a:lnTo>
                    <a:lnTo>
                      <a:pt x="146" y="84"/>
                    </a:lnTo>
                    <a:lnTo>
                      <a:pt x="162" y="88"/>
                    </a:lnTo>
                    <a:lnTo>
                      <a:pt x="162" y="88"/>
                    </a:lnTo>
                    <a:lnTo>
                      <a:pt x="160" y="110"/>
                    </a:lnTo>
                    <a:lnTo>
                      <a:pt x="162" y="134"/>
                    </a:lnTo>
                    <a:lnTo>
                      <a:pt x="168" y="164"/>
                    </a:lnTo>
                    <a:lnTo>
                      <a:pt x="168" y="164"/>
                    </a:lnTo>
                    <a:lnTo>
                      <a:pt x="182" y="210"/>
                    </a:lnTo>
                    <a:lnTo>
                      <a:pt x="198" y="258"/>
                    </a:lnTo>
                    <a:lnTo>
                      <a:pt x="212" y="300"/>
                    </a:lnTo>
                    <a:lnTo>
                      <a:pt x="216" y="318"/>
                    </a:lnTo>
                    <a:lnTo>
                      <a:pt x="220" y="332"/>
                    </a:lnTo>
                    <a:lnTo>
                      <a:pt x="220" y="332"/>
                    </a:lnTo>
                    <a:lnTo>
                      <a:pt x="192" y="304"/>
                    </a:lnTo>
                    <a:lnTo>
                      <a:pt x="128" y="234"/>
                    </a:lnTo>
                    <a:lnTo>
                      <a:pt x="90" y="192"/>
                    </a:lnTo>
                    <a:lnTo>
                      <a:pt x="54" y="148"/>
                    </a:lnTo>
                    <a:lnTo>
                      <a:pt x="24" y="108"/>
                    </a:lnTo>
                    <a:lnTo>
                      <a:pt x="0" y="7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EFCD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265;p19">
                <a:extLst>
                  <a:ext uri="{FF2B5EF4-FFF2-40B4-BE49-F238E27FC236}">
                    <a16:creationId xmlns:a16="http://schemas.microsoft.com/office/drawing/2014/main" id="{338ECD1E-D696-E561-BA45-6AE8DD3C6BBE}"/>
                  </a:ext>
                </a:extLst>
              </p:cNvPr>
              <p:cNvSpPr/>
              <p:nvPr/>
            </p:nvSpPr>
            <p:spPr>
              <a:xfrm>
                <a:off x="5831248" y="4248104"/>
                <a:ext cx="217723" cy="316460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26" extrusionOk="0">
                    <a:moveTo>
                      <a:pt x="174" y="88"/>
                    </a:moveTo>
                    <a:lnTo>
                      <a:pt x="174" y="88"/>
                    </a:lnTo>
                    <a:lnTo>
                      <a:pt x="142" y="140"/>
                    </a:lnTo>
                    <a:lnTo>
                      <a:pt x="116" y="186"/>
                    </a:lnTo>
                    <a:lnTo>
                      <a:pt x="104" y="208"/>
                    </a:lnTo>
                    <a:lnTo>
                      <a:pt x="98" y="226"/>
                    </a:lnTo>
                    <a:lnTo>
                      <a:pt x="98" y="226"/>
                    </a:lnTo>
                    <a:lnTo>
                      <a:pt x="84" y="212"/>
                    </a:lnTo>
                    <a:lnTo>
                      <a:pt x="70" y="196"/>
                    </a:lnTo>
                    <a:lnTo>
                      <a:pt x="54" y="176"/>
                    </a:lnTo>
                    <a:lnTo>
                      <a:pt x="38" y="152"/>
                    </a:lnTo>
                    <a:lnTo>
                      <a:pt x="22" y="126"/>
                    </a:lnTo>
                    <a:lnTo>
                      <a:pt x="8" y="98"/>
                    </a:lnTo>
                    <a:lnTo>
                      <a:pt x="4" y="82"/>
                    </a:lnTo>
                    <a:lnTo>
                      <a:pt x="0" y="68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6" y="12"/>
                    </a:lnTo>
                    <a:lnTo>
                      <a:pt x="60" y="26"/>
                    </a:lnTo>
                    <a:lnTo>
                      <a:pt x="70" y="42"/>
                    </a:lnTo>
                    <a:lnTo>
                      <a:pt x="78" y="50"/>
                    </a:lnTo>
                    <a:lnTo>
                      <a:pt x="86" y="58"/>
                    </a:lnTo>
                    <a:lnTo>
                      <a:pt x="96" y="66"/>
                    </a:lnTo>
                    <a:lnTo>
                      <a:pt x="108" y="72"/>
                    </a:lnTo>
                    <a:lnTo>
                      <a:pt x="120" y="78"/>
                    </a:lnTo>
                    <a:lnTo>
                      <a:pt x="136" y="84"/>
                    </a:lnTo>
                    <a:lnTo>
                      <a:pt x="154" y="86"/>
                    </a:lnTo>
                    <a:lnTo>
                      <a:pt x="174" y="88"/>
                    </a:lnTo>
                    <a:close/>
                  </a:path>
                </a:pathLst>
              </a:custGeom>
              <a:solidFill>
                <a:srgbClr val="FEFCD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1" name="Google Shape;266;p19">
                <a:extLst>
                  <a:ext uri="{FF2B5EF4-FFF2-40B4-BE49-F238E27FC236}">
                    <a16:creationId xmlns:a16="http://schemas.microsoft.com/office/drawing/2014/main" id="{A994DBCC-CA9E-25CD-C474-83649B2E4C02}"/>
                  </a:ext>
                </a:extLst>
              </p:cNvPr>
              <p:cNvSpPr/>
              <p:nvPr/>
            </p:nvSpPr>
            <p:spPr>
              <a:xfrm>
                <a:off x="5831248" y="4248104"/>
                <a:ext cx="217723" cy="316460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26" extrusionOk="0">
                    <a:moveTo>
                      <a:pt x="174" y="88"/>
                    </a:moveTo>
                    <a:lnTo>
                      <a:pt x="174" y="88"/>
                    </a:lnTo>
                    <a:lnTo>
                      <a:pt x="142" y="140"/>
                    </a:lnTo>
                    <a:lnTo>
                      <a:pt x="116" y="186"/>
                    </a:lnTo>
                    <a:lnTo>
                      <a:pt x="104" y="208"/>
                    </a:lnTo>
                    <a:lnTo>
                      <a:pt x="98" y="226"/>
                    </a:lnTo>
                    <a:lnTo>
                      <a:pt x="98" y="226"/>
                    </a:lnTo>
                    <a:lnTo>
                      <a:pt x="84" y="212"/>
                    </a:lnTo>
                    <a:lnTo>
                      <a:pt x="70" y="196"/>
                    </a:lnTo>
                    <a:lnTo>
                      <a:pt x="54" y="176"/>
                    </a:lnTo>
                    <a:lnTo>
                      <a:pt x="38" y="152"/>
                    </a:lnTo>
                    <a:lnTo>
                      <a:pt x="22" y="126"/>
                    </a:lnTo>
                    <a:lnTo>
                      <a:pt x="8" y="98"/>
                    </a:lnTo>
                    <a:lnTo>
                      <a:pt x="4" y="82"/>
                    </a:lnTo>
                    <a:lnTo>
                      <a:pt x="0" y="68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6" y="12"/>
                    </a:lnTo>
                    <a:lnTo>
                      <a:pt x="60" y="26"/>
                    </a:lnTo>
                    <a:lnTo>
                      <a:pt x="70" y="42"/>
                    </a:lnTo>
                    <a:lnTo>
                      <a:pt x="78" y="50"/>
                    </a:lnTo>
                    <a:lnTo>
                      <a:pt x="86" y="58"/>
                    </a:lnTo>
                    <a:lnTo>
                      <a:pt x="96" y="66"/>
                    </a:lnTo>
                    <a:lnTo>
                      <a:pt x="108" y="72"/>
                    </a:lnTo>
                    <a:lnTo>
                      <a:pt x="120" y="78"/>
                    </a:lnTo>
                    <a:lnTo>
                      <a:pt x="136" y="84"/>
                    </a:lnTo>
                    <a:lnTo>
                      <a:pt x="154" y="86"/>
                    </a:lnTo>
                    <a:lnTo>
                      <a:pt x="174" y="8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2" name="Google Shape;267;p19">
                <a:extLst>
                  <a:ext uri="{FF2B5EF4-FFF2-40B4-BE49-F238E27FC236}">
                    <a16:creationId xmlns:a16="http://schemas.microsoft.com/office/drawing/2014/main" id="{CCB1D2BE-8767-B984-2688-A4B1186E5FD9}"/>
                  </a:ext>
                </a:extLst>
              </p:cNvPr>
              <p:cNvSpPr/>
              <p:nvPr/>
            </p:nvSpPr>
            <p:spPr>
              <a:xfrm>
                <a:off x="6109032" y="4315317"/>
                <a:ext cx="65067" cy="193237"/>
              </a:xfrm>
              <a:custGeom>
                <a:avLst/>
                <a:gdLst/>
                <a:ahLst/>
                <a:cxnLst/>
                <a:rect l="l" t="t" r="r" b="b"/>
                <a:pathLst>
                  <a:path w="52" h="138" extrusionOk="0"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22" y="130"/>
                    </a:lnTo>
                    <a:lnTo>
                      <a:pt x="36" y="110"/>
                    </a:lnTo>
                    <a:lnTo>
                      <a:pt x="44" y="98"/>
                    </a:lnTo>
                    <a:lnTo>
                      <a:pt x="48" y="86"/>
                    </a:lnTo>
                    <a:lnTo>
                      <a:pt x="52" y="72"/>
                    </a:lnTo>
                    <a:lnTo>
                      <a:pt x="50" y="6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EFCD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268;p19">
                <a:extLst>
                  <a:ext uri="{FF2B5EF4-FFF2-40B4-BE49-F238E27FC236}">
                    <a16:creationId xmlns:a16="http://schemas.microsoft.com/office/drawing/2014/main" id="{95CC14A6-72EF-DD9F-D231-20CDBEB0C6FC}"/>
                  </a:ext>
                </a:extLst>
              </p:cNvPr>
              <p:cNvSpPr/>
              <p:nvPr/>
            </p:nvSpPr>
            <p:spPr>
              <a:xfrm>
                <a:off x="6109032" y="4357325"/>
                <a:ext cx="107610" cy="403276"/>
              </a:xfrm>
              <a:custGeom>
                <a:avLst/>
                <a:gdLst/>
                <a:ahLst/>
                <a:cxnLst/>
                <a:rect l="l" t="t" r="r" b="b"/>
                <a:pathLst>
                  <a:path w="86" h="288" extrusionOk="0">
                    <a:moveTo>
                      <a:pt x="14" y="0"/>
                    </a:moveTo>
                    <a:lnTo>
                      <a:pt x="14" y="0"/>
                    </a:lnTo>
                    <a:lnTo>
                      <a:pt x="12" y="66"/>
                    </a:lnTo>
                    <a:lnTo>
                      <a:pt x="8" y="124"/>
                    </a:lnTo>
                    <a:lnTo>
                      <a:pt x="4" y="178"/>
                    </a:lnTo>
                    <a:lnTo>
                      <a:pt x="4" y="178"/>
                    </a:lnTo>
                    <a:lnTo>
                      <a:pt x="2" y="200"/>
                    </a:lnTo>
                    <a:lnTo>
                      <a:pt x="0" y="220"/>
                    </a:lnTo>
                    <a:lnTo>
                      <a:pt x="0" y="256"/>
                    </a:lnTo>
                    <a:lnTo>
                      <a:pt x="2" y="280"/>
                    </a:lnTo>
                    <a:lnTo>
                      <a:pt x="4" y="288"/>
                    </a:lnTo>
                    <a:lnTo>
                      <a:pt x="4" y="288"/>
                    </a:lnTo>
                    <a:lnTo>
                      <a:pt x="14" y="268"/>
                    </a:lnTo>
                    <a:lnTo>
                      <a:pt x="26" y="246"/>
                    </a:lnTo>
                    <a:lnTo>
                      <a:pt x="40" y="216"/>
                    </a:lnTo>
                    <a:lnTo>
                      <a:pt x="54" y="178"/>
                    </a:lnTo>
                    <a:lnTo>
                      <a:pt x="68" y="136"/>
                    </a:lnTo>
                    <a:lnTo>
                      <a:pt x="78" y="86"/>
                    </a:lnTo>
                    <a:lnTo>
                      <a:pt x="82" y="60"/>
                    </a:lnTo>
                    <a:lnTo>
                      <a:pt x="86" y="32"/>
                    </a:lnTo>
                    <a:lnTo>
                      <a:pt x="86" y="32"/>
                    </a:lnTo>
                    <a:lnTo>
                      <a:pt x="58" y="22"/>
                    </a:lnTo>
                    <a:lnTo>
                      <a:pt x="36" y="1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EFCD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269;p19">
                <a:extLst>
                  <a:ext uri="{FF2B5EF4-FFF2-40B4-BE49-F238E27FC236}">
                    <a16:creationId xmlns:a16="http://schemas.microsoft.com/office/drawing/2014/main" id="{14367745-39DB-55E6-9678-2C04895EE7D5}"/>
                  </a:ext>
                </a:extLst>
              </p:cNvPr>
              <p:cNvSpPr/>
              <p:nvPr/>
            </p:nvSpPr>
            <p:spPr>
              <a:xfrm>
                <a:off x="6109032" y="4357325"/>
                <a:ext cx="107610" cy="403276"/>
              </a:xfrm>
              <a:custGeom>
                <a:avLst/>
                <a:gdLst/>
                <a:ahLst/>
                <a:cxnLst/>
                <a:rect l="l" t="t" r="r" b="b"/>
                <a:pathLst>
                  <a:path w="86" h="288" extrusionOk="0">
                    <a:moveTo>
                      <a:pt x="14" y="0"/>
                    </a:moveTo>
                    <a:lnTo>
                      <a:pt x="14" y="0"/>
                    </a:lnTo>
                    <a:lnTo>
                      <a:pt x="12" y="66"/>
                    </a:lnTo>
                    <a:lnTo>
                      <a:pt x="8" y="124"/>
                    </a:lnTo>
                    <a:lnTo>
                      <a:pt x="4" y="178"/>
                    </a:lnTo>
                    <a:lnTo>
                      <a:pt x="4" y="178"/>
                    </a:lnTo>
                    <a:lnTo>
                      <a:pt x="2" y="200"/>
                    </a:lnTo>
                    <a:lnTo>
                      <a:pt x="0" y="220"/>
                    </a:lnTo>
                    <a:lnTo>
                      <a:pt x="0" y="256"/>
                    </a:lnTo>
                    <a:lnTo>
                      <a:pt x="2" y="280"/>
                    </a:lnTo>
                    <a:lnTo>
                      <a:pt x="4" y="288"/>
                    </a:lnTo>
                    <a:lnTo>
                      <a:pt x="4" y="288"/>
                    </a:lnTo>
                    <a:lnTo>
                      <a:pt x="14" y="268"/>
                    </a:lnTo>
                    <a:lnTo>
                      <a:pt x="26" y="246"/>
                    </a:lnTo>
                    <a:lnTo>
                      <a:pt x="40" y="216"/>
                    </a:lnTo>
                    <a:lnTo>
                      <a:pt x="54" y="178"/>
                    </a:lnTo>
                    <a:lnTo>
                      <a:pt x="68" y="136"/>
                    </a:lnTo>
                    <a:lnTo>
                      <a:pt x="78" y="86"/>
                    </a:lnTo>
                    <a:lnTo>
                      <a:pt x="82" y="60"/>
                    </a:lnTo>
                    <a:lnTo>
                      <a:pt x="86" y="32"/>
                    </a:lnTo>
                    <a:lnTo>
                      <a:pt x="86" y="32"/>
                    </a:lnTo>
                    <a:lnTo>
                      <a:pt x="58" y="22"/>
                    </a:lnTo>
                    <a:lnTo>
                      <a:pt x="36" y="12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270;p19">
                <a:extLst>
                  <a:ext uri="{FF2B5EF4-FFF2-40B4-BE49-F238E27FC236}">
                    <a16:creationId xmlns:a16="http://schemas.microsoft.com/office/drawing/2014/main" id="{6EC3C17D-229A-3AB7-F148-F85EAB3ABF16}"/>
                  </a:ext>
                </a:extLst>
              </p:cNvPr>
              <p:cNvSpPr/>
              <p:nvPr/>
            </p:nvSpPr>
            <p:spPr>
              <a:xfrm>
                <a:off x="5973894" y="4371328"/>
                <a:ext cx="82585" cy="134425"/>
              </a:xfrm>
              <a:custGeom>
                <a:avLst/>
                <a:gdLst/>
                <a:ahLst/>
                <a:cxnLst/>
                <a:rect l="l" t="t" r="r" b="b"/>
                <a:pathLst>
                  <a:path w="66" h="96" extrusionOk="0">
                    <a:moveTo>
                      <a:pt x="60" y="0"/>
                    </a:moveTo>
                    <a:lnTo>
                      <a:pt x="60" y="0"/>
                    </a:lnTo>
                    <a:lnTo>
                      <a:pt x="56" y="6"/>
                    </a:lnTo>
                    <a:lnTo>
                      <a:pt x="42" y="22"/>
                    </a:lnTo>
                    <a:lnTo>
                      <a:pt x="32" y="34"/>
                    </a:lnTo>
                    <a:lnTo>
                      <a:pt x="22" y="50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2"/>
                    </a:lnTo>
                    <a:lnTo>
                      <a:pt x="20" y="84"/>
                    </a:lnTo>
                    <a:lnTo>
                      <a:pt x="30" y="80"/>
                    </a:lnTo>
                    <a:lnTo>
                      <a:pt x="40" y="76"/>
                    </a:lnTo>
                    <a:lnTo>
                      <a:pt x="52" y="76"/>
                    </a:lnTo>
                    <a:lnTo>
                      <a:pt x="66" y="78"/>
                    </a:lnTo>
                    <a:lnTo>
                      <a:pt x="66" y="78"/>
                    </a:lnTo>
                    <a:lnTo>
                      <a:pt x="62" y="50"/>
                    </a:lnTo>
                    <a:lnTo>
                      <a:pt x="58" y="26"/>
                    </a:lnTo>
                    <a:lnTo>
                      <a:pt x="58" y="1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DFDDA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271;p19">
                <a:extLst>
                  <a:ext uri="{FF2B5EF4-FFF2-40B4-BE49-F238E27FC236}">
                    <a16:creationId xmlns:a16="http://schemas.microsoft.com/office/drawing/2014/main" id="{F96CA2A9-4A90-3B6E-B598-700242DCD69C}"/>
                  </a:ext>
                </a:extLst>
              </p:cNvPr>
              <p:cNvSpPr/>
              <p:nvPr/>
            </p:nvSpPr>
            <p:spPr>
              <a:xfrm>
                <a:off x="5973894" y="4371328"/>
                <a:ext cx="82585" cy="134425"/>
              </a:xfrm>
              <a:custGeom>
                <a:avLst/>
                <a:gdLst/>
                <a:ahLst/>
                <a:cxnLst/>
                <a:rect l="l" t="t" r="r" b="b"/>
                <a:pathLst>
                  <a:path w="66" h="96" extrusionOk="0">
                    <a:moveTo>
                      <a:pt x="60" y="0"/>
                    </a:moveTo>
                    <a:lnTo>
                      <a:pt x="60" y="0"/>
                    </a:lnTo>
                    <a:lnTo>
                      <a:pt x="56" y="6"/>
                    </a:lnTo>
                    <a:lnTo>
                      <a:pt x="42" y="22"/>
                    </a:lnTo>
                    <a:lnTo>
                      <a:pt x="32" y="34"/>
                    </a:lnTo>
                    <a:lnTo>
                      <a:pt x="22" y="50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2"/>
                    </a:lnTo>
                    <a:lnTo>
                      <a:pt x="20" y="84"/>
                    </a:lnTo>
                    <a:lnTo>
                      <a:pt x="30" y="80"/>
                    </a:lnTo>
                    <a:lnTo>
                      <a:pt x="40" y="76"/>
                    </a:lnTo>
                    <a:lnTo>
                      <a:pt x="52" y="76"/>
                    </a:lnTo>
                    <a:lnTo>
                      <a:pt x="66" y="78"/>
                    </a:lnTo>
                    <a:lnTo>
                      <a:pt x="66" y="78"/>
                    </a:lnTo>
                    <a:lnTo>
                      <a:pt x="62" y="50"/>
                    </a:lnTo>
                    <a:lnTo>
                      <a:pt x="58" y="26"/>
                    </a:lnTo>
                    <a:lnTo>
                      <a:pt x="58" y="12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272;p19">
                <a:extLst>
                  <a:ext uri="{FF2B5EF4-FFF2-40B4-BE49-F238E27FC236}">
                    <a16:creationId xmlns:a16="http://schemas.microsoft.com/office/drawing/2014/main" id="{E221BF34-A545-5467-3CA3-B2EB77A66A5B}"/>
                  </a:ext>
                </a:extLst>
              </p:cNvPr>
              <p:cNvSpPr/>
              <p:nvPr/>
            </p:nvSpPr>
            <p:spPr>
              <a:xfrm>
                <a:off x="6109032" y="4362926"/>
                <a:ext cx="77579" cy="109221"/>
              </a:xfrm>
              <a:custGeom>
                <a:avLst/>
                <a:gdLst/>
                <a:ahLst/>
                <a:cxnLst/>
                <a:rect l="l" t="t" r="r" b="b"/>
                <a:pathLst>
                  <a:path w="62" h="78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0" y="20"/>
                    </a:lnTo>
                    <a:lnTo>
                      <a:pt x="20" y="38"/>
                    </a:lnTo>
                    <a:lnTo>
                      <a:pt x="28" y="50"/>
                    </a:lnTo>
                    <a:lnTo>
                      <a:pt x="28" y="50"/>
                    </a:lnTo>
                    <a:lnTo>
                      <a:pt x="36" y="60"/>
                    </a:lnTo>
                    <a:lnTo>
                      <a:pt x="48" y="70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36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4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DDA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273;p19">
                <a:extLst>
                  <a:ext uri="{FF2B5EF4-FFF2-40B4-BE49-F238E27FC236}">
                    <a16:creationId xmlns:a16="http://schemas.microsoft.com/office/drawing/2014/main" id="{556D05F0-3620-1CDA-26A6-45DD3A8225F9}"/>
                  </a:ext>
                </a:extLst>
              </p:cNvPr>
              <p:cNvSpPr/>
              <p:nvPr/>
            </p:nvSpPr>
            <p:spPr>
              <a:xfrm>
                <a:off x="6109032" y="4362926"/>
                <a:ext cx="77579" cy="109221"/>
              </a:xfrm>
              <a:custGeom>
                <a:avLst/>
                <a:gdLst/>
                <a:ahLst/>
                <a:cxnLst/>
                <a:rect l="l" t="t" r="r" b="b"/>
                <a:pathLst>
                  <a:path w="62" h="78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0" y="20"/>
                    </a:lnTo>
                    <a:lnTo>
                      <a:pt x="20" y="38"/>
                    </a:lnTo>
                    <a:lnTo>
                      <a:pt x="28" y="50"/>
                    </a:lnTo>
                    <a:lnTo>
                      <a:pt x="28" y="50"/>
                    </a:lnTo>
                    <a:lnTo>
                      <a:pt x="36" y="60"/>
                    </a:lnTo>
                    <a:lnTo>
                      <a:pt x="48" y="70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36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4" y="2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274;p19">
                <a:extLst>
                  <a:ext uri="{FF2B5EF4-FFF2-40B4-BE49-F238E27FC236}">
                    <a16:creationId xmlns:a16="http://schemas.microsoft.com/office/drawing/2014/main" id="{EC399DE7-A9E9-1C04-1008-B90E238F9FB3}"/>
                  </a:ext>
                </a:extLst>
              </p:cNvPr>
              <p:cNvSpPr/>
              <p:nvPr/>
            </p:nvSpPr>
            <p:spPr>
              <a:xfrm>
                <a:off x="5796212" y="4334921"/>
                <a:ext cx="337846" cy="492893"/>
              </a:xfrm>
              <a:custGeom>
                <a:avLst/>
                <a:gdLst/>
                <a:ahLst/>
                <a:cxnLst/>
                <a:rect l="l" t="t" r="r" b="b"/>
                <a:pathLst>
                  <a:path w="270" h="352" extrusionOk="0">
                    <a:moveTo>
                      <a:pt x="0" y="2"/>
                    </a:moveTo>
                    <a:lnTo>
                      <a:pt x="0" y="2"/>
                    </a:lnTo>
                    <a:lnTo>
                      <a:pt x="0" y="18"/>
                    </a:lnTo>
                    <a:lnTo>
                      <a:pt x="4" y="58"/>
                    </a:lnTo>
                    <a:lnTo>
                      <a:pt x="6" y="82"/>
                    </a:lnTo>
                    <a:lnTo>
                      <a:pt x="12" y="108"/>
                    </a:lnTo>
                    <a:lnTo>
                      <a:pt x="20" y="134"/>
                    </a:lnTo>
                    <a:lnTo>
                      <a:pt x="30" y="158"/>
                    </a:lnTo>
                    <a:lnTo>
                      <a:pt x="92" y="146"/>
                    </a:lnTo>
                    <a:lnTo>
                      <a:pt x="68" y="218"/>
                    </a:lnTo>
                    <a:lnTo>
                      <a:pt x="68" y="218"/>
                    </a:lnTo>
                    <a:lnTo>
                      <a:pt x="86" y="224"/>
                    </a:lnTo>
                    <a:lnTo>
                      <a:pt x="108" y="232"/>
                    </a:lnTo>
                    <a:lnTo>
                      <a:pt x="134" y="246"/>
                    </a:lnTo>
                    <a:lnTo>
                      <a:pt x="164" y="264"/>
                    </a:lnTo>
                    <a:lnTo>
                      <a:pt x="198" y="286"/>
                    </a:lnTo>
                    <a:lnTo>
                      <a:pt x="234" y="316"/>
                    </a:lnTo>
                    <a:lnTo>
                      <a:pt x="252" y="334"/>
                    </a:lnTo>
                    <a:lnTo>
                      <a:pt x="270" y="352"/>
                    </a:lnTo>
                    <a:lnTo>
                      <a:pt x="270" y="352"/>
                    </a:lnTo>
                    <a:lnTo>
                      <a:pt x="208" y="250"/>
                    </a:lnTo>
                    <a:lnTo>
                      <a:pt x="152" y="166"/>
                    </a:lnTo>
                    <a:lnTo>
                      <a:pt x="126" y="126"/>
                    </a:lnTo>
                    <a:lnTo>
                      <a:pt x="104" y="96"/>
                    </a:lnTo>
                    <a:lnTo>
                      <a:pt x="104" y="96"/>
                    </a:lnTo>
                    <a:lnTo>
                      <a:pt x="46" y="22"/>
                    </a:lnTo>
                    <a:lnTo>
                      <a:pt x="3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77F5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275;p19">
                <a:extLst>
                  <a:ext uri="{FF2B5EF4-FFF2-40B4-BE49-F238E27FC236}">
                    <a16:creationId xmlns:a16="http://schemas.microsoft.com/office/drawing/2014/main" id="{16E49092-61EE-8BEC-A350-97DE9C1AD831}"/>
                  </a:ext>
                </a:extLst>
              </p:cNvPr>
              <p:cNvSpPr/>
              <p:nvPr/>
            </p:nvSpPr>
            <p:spPr>
              <a:xfrm>
                <a:off x="5796212" y="4267708"/>
                <a:ext cx="350359" cy="58531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418" extrusionOk="0">
                    <a:moveTo>
                      <a:pt x="60" y="0"/>
                    </a:moveTo>
                    <a:lnTo>
                      <a:pt x="60" y="0"/>
                    </a:lnTo>
                    <a:lnTo>
                      <a:pt x="70" y="22"/>
                    </a:lnTo>
                    <a:lnTo>
                      <a:pt x="98" y="76"/>
                    </a:lnTo>
                    <a:lnTo>
                      <a:pt x="116" y="110"/>
                    </a:lnTo>
                    <a:lnTo>
                      <a:pt x="138" y="144"/>
                    </a:lnTo>
                    <a:lnTo>
                      <a:pt x="164" y="178"/>
                    </a:lnTo>
                    <a:lnTo>
                      <a:pt x="190" y="208"/>
                    </a:lnTo>
                    <a:lnTo>
                      <a:pt x="190" y="208"/>
                    </a:lnTo>
                    <a:lnTo>
                      <a:pt x="204" y="222"/>
                    </a:lnTo>
                    <a:lnTo>
                      <a:pt x="218" y="242"/>
                    </a:lnTo>
                    <a:lnTo>
                      <a:pt x="234" y="264"/>
                    </a:lnTo>
                    <a:lnTo>
                      <a:pt x="248" y="290"/>
                    </a:lnTo>
                    <a:lnTo>
                      <a:pt x="260" y="318"/>
                    </a:lnTo>
                    <a:lnTo>
                      <a:pt x="272" y="350"/>
                    </a:lnTo>
                    <a:lnTo>
                      <a:pt x="278" y="382"/>
                    </a:lnTo>
                    <a:lnTo>
                      <a:pt x="280" y="400"/>
                    </a:lnTo>
                    <a:lnTo>
                      <a:pt x="280" y="418"/>
                    </a:lnTo>
                    <a:lnTo>
                      <a:pt x="280" y="418"/>
                    </a:lnTo>
                    <a:lnTo>
                      <a:pt x="262" y="398"/>
                    </a:lnTo>
                    <a:lnTo>
                      <a:pt x="242" y="376"/>
                    </a:lnTo>
                    <a:lnTo>
                      <a:pt x="216" y="348"/>
                    </a:lnTo>
                    <a:lnTo>
                      <a:pt x="184" y="320"/>
                    </a:lnTo>
                    <a:lnTo>
                      <a:pt x="150" y="292"/>
                    </a:lnTo>
                    <a:lnTo>
                      <a:pt x="114" y="268"/>
                    </a:lnTo>
                    <a:lnTo>
                      <a:pt x="96" y="258"/>
                    </a:lnTo>
                    <a:lnTo>
                      <a:pt x="78" y="248"/>
                    </a:lnTo>
                    <a:lnTo>
                      <a:pt x="108" y="182"/>
                    </a:lnTo>
                    <a:lnTo>
                      <a:pt x="34" y="196"/>
                    </a:lnTo>
                    <a:lnTo>
                      <a:pt x="34" y="196"/>
                    </a:lnTo>
                    <a:lnTo>
                      <a:pt x="28" y="182"/>
                    </a:lnTo>
                    <a:lnTo>
                      <a:pt x="16" y="150"/>
                    </a:lnTo>
                    <a:lnTo>
                      <a:pt x="10" y="128"/>
                    </a:lnTo>
                    <a:lnTo>
                      <a:pt x="6" y="102"/>
                    </a:lnTo>
                    <a:lnTo>
                      <a:pt x="2" y="78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28" y="32"/>
                    </a:lnTo>
                    <a:lnTo>
                      <a:pt x="48" y="16"/>
                    </a:lnTo>
                    <a:lnTo>
                      <a:pt x="56" y="8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D9B18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276;p19">
                <a:extLst>
                  <a:ext uri="{FF2B5EF4-FFF2-40B4-BE49-F238E27FC236}">
                    <a16:creationId xmlns:a16="http://schemas.microsoft.com/office/drawing/2014/main" id="{B3AF1201-7B58-9145-E9B9-974E80FADF93}"/>
                  </a:ext>
                </a:extLst>
              </p:cNvPr>
              <p:cNvSpPr/>
              <p:nvPr/>
            </p:nvSpPr>
            <p:spPr>
              <a:xfrm>
                <a:off x="5796212" y="4267708"/>
                <a:ext cx="350359" cy="58531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418" extrusionOk="0">
                    <a:moveTo>
                      <a:pt x="60" y="0"/>
                    </a:moveTo>
                    <a:lnTo>
                      <a:pt x="60" y="0"/>
                    </a:lnTo>
                    <a:lnTo>
                      <a:pt x="70" y="22"/>
                    </a:lnTo>
                    <a:lnTo>
                      <a:pt x="98" y="76"/>
                    </a:lnTo>
                    <a:lnTo>
                      <a:pt x="116" y="110"/>
                    </a:lnTo>
                    <a:lnTo>
                      <a:pt x="138" y="144"/>
                    </a:lnTo>
                    <a:lnTo>
                      <a:pt x="164" y="178"/>
                    </a:lnTo>
                    <a:lnTo>
                      <a:pt x="190" y="208"/>
                    </a:lnTo>
                    <a:lnTo>
                      <a:pt x="190" y="208"/>
                    </a:lnTo>
                    <a:lnTo>
                      <a:pt x="204" y="222"/>
                    </a:lnTo>
                    <a:lnTo>
                      <a:pt x="218" y="242"/>
                    </a:lnTo>
                    <a:lnTo>
                      <a:pt x="234" y="264"/>
                    </a:lnTo>
                    <a:lnTo>
                      <a:pt x="248" y="290"/>
                    </a:lnTo>
                    <a:lnTo>
                      <a:pt x="260" y="318"/>
                    </a:lnTo>
                    <a:lnTo>
                      <a:pt x="272" y="350"/>
                    </a:lnTo>
                    <a:lnTo>
                      <a:pt x="278" y="382"/>
                    </a:lnTo>
                    <a:lnTo>
                      <a:pt x="280" y="400"/>
                    </a:lnTo>
                    <a:lnTo>
                      <a:pt x="280" y="418"/>
                    </a:lnTo>
                    <a:lnTo>
                      <a:pt x="280" y="418"/>
                    </a:lnTo>
                    <a:lnTo>
                      <a:pt x="262" y="398"/>
                    </a:lnTo>
                    <a:lnTo>
                      <a:pt x="242" y="376"/>
                    </a:lnTo>
                    <a:lnTo>
                      <a:pt x="216" y="348"/>
                    </a:lnTo>
                    <a:lnTo>
                      <a:pt x="184" y="320"/>
                    </a:lnTo>
                    <a:lnTo>
                      <a:pt x="150" y="292"/>
                    </a:lnTo>
                    <a:lnTo>
                      <a:pt x="114" y="268"/>
                    </a:lnTo>
                    <a:lnTo>
                      <a:pt x="96" y="258"/>
                    </a:lnTo>
                    <a:lnTo>
                      <a:pt x="78" y="248"/>
                    </a:lnTo>
                    <a:lnTo>
                      <a:pt x="108" y="182"/>
                    </a:lnTo>
                    <a:lnTo>
                      <a:pt x="34" y="196"/>
                    </a:lnTo>
                    <a:lnTo>
                      <a:pt x="34" y="196"/>
                    </a:lnTo>
                    <a:lnTo>
                      <a:pt x="28" y="182"/>
                    </a:lnTo>
                    <a:lnTo>
                      <a:pt x="16" y="150"/>
                    </a:lnTo>
                    <a:lnTo>
                      <a:pt x="10" y="128"/>
                    </a:lnTo>
                    <a:lnTo>
                      <a:pt x="6" y="102"/>
                    </a:lnTo>
                    <a:lnTo>
                      <a:pt x="2" y="78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28" y="32"/>
                    </a:lnTo>
                    <a:lnTo>
                      <a:pt x="48" y="16"/>
                    </a:lnTo>
                    <a:lnTo>
                      <a:pt x="56" y="8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277;p19">
                <a:extLst>
                  <a:ext uri="{FF2B5EF4-FFF2-40B4-BE49-F238E27FC236}">
                    <a16:creationId xmlns:a16="http://schemas.microsoft.com/office/drawing/2014/main" id="{A1D75EC8-E407-2980-E8CE-C14EB41D445C}"/>
                  </a:ext>
                </a:extLst>
              </p:cNvPr>
              <p:cNvSpPr/>
              <p:nvPr/>
            </p:nvSpPr>
            <p:spPr>
              <a:xfrm>
                <a:off x="5941361" y="4080073"/>
                <a:ext cx="17518" cy="16803"/>
              </a:xfrm>
              <a:custGeom>
                <a:avLst/>
                <a:gdLst/>
                <a:ahLst/>
                <a:cxnLst/>
                <a:rect l="l" t="t" r="r" b="b"/>
                <a:pathLst>
                  <a:path w="14" h="12" extrusionOk="0">
                    <a:moveTo>
                      <a:pt x="14" y="6"/>
                    </a:moveTo>
                    <a:lnTo>
                      <a:pt x="14" y="6"/>
                    </a:lnTo>
                    <a:lnTo>
                      <a:pt x="12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2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4" y="6"/>
                    </a:lnTo>
                    <a:close/>
                  </a:path>
                </a:pathLst>
              </a:custGeom>
              <a:solidFill>
                <a:srgbClr val="FEFCD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278;p19">
                <a:extLst>
                  <a:ext uri="{FF2B5EF4-FFF2-40B4-BE49-F238E27FC236}">
                    <a16:creationId xmlns:a16="http://schemas.microsoft.com/office/drawing/2014/main" id="{71105B58-7171-2CCE-DE8C-E74BF9298C58}"/>
                  </a:ext>
                </a:extLst>
              </p:cNvPr>
              <p:cNvSpPr/>
              <p:nvPr/>
            </p:nvSpPr>
            <p:spPr>
              <a:xfrm>
                <a:off x="5941361" y="4080073"/>
                <a:ext cx="17518" cy="16803"/>
              </a:xfrm>
              <a:custGeom>
                <a:avLst/>
                <a:gdLst/>
                <a:ahLst/>
                <a:cxnLst/>
                <a:rect l="l" t="t" r="r" b="b"/>
                <a:pathLst>
                  <a:path w="14" h="12" extrusionOk="0">
                    <a:moveTo>
                      <a:pt x="14" y="6"/>
                    </a:moveTo>
                    <a:lnTo>
                      <a:pt x="14" y="6"/>
                    </a:lnTo>
                    <a:lnTo>
                      <a:pt x="12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2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4" y="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279;p19">
                <a:extLst>
                  <a:ext uri="{FF2B5EF4-FFF2-40B4-BE49-F238E27FC236}">
                    <a16:creationId xmlns:a16="http://schemas.microsoft.com/office/drawing/2014/main" id="{7A2AFBF2-2D98-E55F-0A26-9424EEEAD01F}"/>
                  </a:ext>
                </a:extLst>
              </p:cNvPr>
              <p:cNvSpPr/>
              <p:nvPr/>
            </p:nvSpPr>
            <p:spPr>
              <a:xfrm>
                <a:off x="6119043" y="4351724"/>
                <a:ext cx="137641" cy="436883"/>
              </a:xfrm>
              <a:custGeom>
                <a:avLst/>
                <a:gdLst/>
                <a:ahLst/>
                <a:cxnLst/>
                <a:rect l="l" t="t" r="r" b="b"/>
                <a:pathLst>
                  <a:path w="110" h="312" extrusionOk="0">
                    <a:moveTo>
                      <a:pt x="24" y="0"/>
                    </a:moveTo>
                    <a:lnTo>
                      <a:pt x="24" y="0"/>
                    </a:lnTo>
                    <a:lnTo>
                      <a:pt x="26" y="4"/>
                    </a:lnTo>
                    <a:lnTo>
                      <a:pt x="30" y="18"/>
                    </a:lnTo>
                    <a:lnTo>
                      <a:pt x="36" y="40"/>
                    </a:lnTo>
                    <a:lnTo>
                      <a:pt x="40" y="72"/>
                    </a:lnTo>
                    <a:lnTo>
                      <a:pt x="40" y="110"/>
                    </a:lnTo>
                    <a:lnTo>
                      <a:pt x="38" y="134"/>
                    </a:lnTo>
                    <a:lnTo>
                      <a:pt x="34" y="158"/>
                    </a:lnTo>
                    <a:lnTo>
                      <a:pt x="30" y="184"/>
                    </a:lnTo>
                    <a:lnTo>
                      <a:pt x="22" y="214"/>
                    </a:lnTo>
                    <a:lnTo>
                      <a:pt x="12" y="244"/>
                    </a:lnTo>
                    <a:lnTo>
                      <a:pt x="0" y="276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18" y="298"/>
                    </a:lnTo>
                    <a:lnTo>
                      <a:pt x="42" y="262"/>
                    </a:lnTo>
                    <a:lnTo>
                      <a:pt x="58" y="236"/>
                    </a:lnTo>
                    <a:lnTo>
                      <a:pt x="72" y="206"/>
                    </a:lnTo>
                    <a:lnTo>
                      <a:pt x="88" y="174"/>
                    </a:lnTo>
                    <a:lnTo>
                      <a:pt x="100" y="138"/>
                    </a:lnTo>
                    <a:lnTo>
                      <a:pt x="68" y="106"/>
                    </a:lnTo>
                    <a:lnTo>
                      <a:pt x="68" y="106"/>
                    </a:lnTo>
                    <a:lnTo>
                      <a:pt x="84" y="102"/>
                    </a:lnTo>
                    <a:lnTo>
                      <a:pt x="110" y="98"/>
                    </a:lnTo>
                    <a:lnTo>
                      <a:pt x="110" y="98"/>
                    </a:lnTo>
                    <a:lnTo>
                      <a:pt x="108" y="90"/>
                    </a:lnTo>
                    <a:lnTo>
                      <a:pt x="100" y="72"/>
                    </a:lnTo>
                    <a:lnTo>
                      <a:pt x="88" y="48"/>
                    </a:lnTo>
                    <a:lnTo>
                      <a:pt x="80" y="34"/>
                    </a:lnTo>
                    <a:lnTo>
                      <a:pt x="72" y="22"/>
                    </a:lnTo>
                    <a:lnTo>
                      <a:pt x="72" y="22"/>
                    </a:lnTo>
                    <a:lnTo>
                      <a:pt x="52" y="14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B18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280;p19">
                <a:extLst>
                  <a:ext uri="{FF2B5EF4-FFF2-40B4-BE49-F238E27FC236}">
                    <a16:creationId xmlns:a16="http://schemas.microsoft.com/office/drawing/2014/main" id="{007FA91D-C809-637B-F2C5-106E0787FCB9}"/>
                  </a:ext>
                </a:extLst>
              </p:cNvPr>
              <p:cNvSpPr/>
              <p:nvPr/>
            </p:nvSpPr>
            <p:spPr>
              <a:xfrm>
                <a:off x="6119043" y="4351724"/>
                <a:ext cx="137641" cy="436883"/>
              </a:xfrm>
              <a:custGeom>
                <a:avLst/>
                <a:gdLst/>
                <a:ahLst/>
                <a:cxnLst/>
                <a:rect l="l" t="t" r="r" b="b"/>
                <a:pathLst>
                  <a:path w="110" h="312" extrusionOk="0">
                    <a:moveTo>
                      <a:pt x="24" y="0"/>
                    </a:moveTo>
                    <a:lnTo>
                      <a:pt x="24" y="0"/>
                    </a:lnTo>
                    <a:lnTo>
                      <a:pt x="26" y="4"/>
                    </a:lnTo>
                    <a:lnTo>
                      <a:pt x="30" y="18"/>
                    </a:lnTo>
                    <a:lnTo>
                      <a:pt x="36" y="40"/>
                    </a:lnTo>
                    <a:lnTo>
                      <a:pt x="40" y="72"/>
                    </a:lnTo>
                    <a:lnTo>
                      <a:pt x="40" y="110"/>
                    </a:lnTo>
                    <a:lnTo>
                      <a:pt x="38" y="134"/>
                    </a:lnTo>
                    <a:lnTo>
                      <a:pt x="34" y="158"/>
                    </a:lnTo>
                    <a:lnTo>
                      <a:pt x="30" y="184"/>
                    </a:lnTo>
                    <a:lnTo>
                      <a:pt x="22" y="214"/>
                    </a:lnTo>
                    <a:lnTo>
                      <a:pt x="12" y="244"/>
                    </a:lnTo>
                    <a:lnTo>
                      <a:pt x="0" y="276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18" y="298"/>
                    </a:lnTo>
                    <a:lnTo>
                      <a:pt x="42" y="262"/>
                    </a:lnTo>
                    <a:lnTo>
                      <a:pt x="58" y="236"/>
                    </a:lnTo>
                    <a:lnTo>
                      <a:pt x="72" y="206"/>
                    </a:lnTo>
                    <a:lnTo>
                      <a:pt x="88" y="174"/>
                    </a:lnTo>
                    <a:lnTo>
                      <a:pt x="100" y="138"/>
                    </a:lnTo>
                    <a:lnTo>
                      <a:pt x="68" y="106"/>
                    </a:lnTo>
                    <a:lnTo>
                      <a:pt x="68" y="106"/>
                    </a:lnTo>
                    <a:lnTo>
                      <a:pt x="84" y="102"/>
                    </a:lnTo>
                    <a:lnTo>
                      <a:pt x="110" y="98"/>
                    </a:lnTo>
                    <a:lnTo>
                      <a:pt x="110" y="98"/>
                    </a:lnTo>
                    <a:lnTo>
                      <a:pt x="108" y="90"/>
                    </a:lnTo>
                    <a:lnTo>
                      <a:pt x="100" y="72"/>
                    </a:lnTo>
                    <a:lnTo>
                      <a:pt x="88" y="48"/>
                    </a:lnTo>
                    <a:lnTo>
                      <a:pt x="80" y="34"/>
                    </a:lnTo>
                    <a:lnTo>
                      <a:pt x="72" y="22"/>
                    </a:lnTo>
                    <a:lnTo>
                      <a:pt x="72" y="22"/>
                    </a:lnTo>
                    <a:lnTo>
                      <a:pt x="52" y="14"/>
                    </a:lnTo>
                    <a:lnTo>
                      <a:pt x="36" y="6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6" name="Google Shape;281;p19">
                <a:extLst>
                  <a:ext uri="{FF2B5EF4-FFF2-40B4-BE49-F238E27FC236}">
                    <a16:creationId xmlns:a16="http://schemas.microsoft.com/office/drawing/2014/main" id="{AEC20BD2-34CE-F4C6-F044-841B248A7BAF}"/>
                  </a:ext>
                </a:extLst>
              </p:cNvPr>
              <p:cNvSpPr/>
              <p:nvPr/>
            </p:nvSpPr>
            <p:spPr>
              <a:xfrm>
                <a:off x="5901320" y="4049267"/>
                <a:ext cx="242748" cy="823356"/>
              </a:xfrm>
              <a:custGeom>
                <a:avLst/>
                <a:gdLst/>
                <a:ahLst/>
                <a:cxnLst/>
                <a:rect l="l" t="t" r="r" b="b"/>
                <a:pathLst>
                  <a:path w="194" h="588" extrusionOk="0">
                    <a:moveTo>
                      <a:pt x="14" y="0"/>
                    </a:moveTo>
                    <a:lnTo>
                      <a:pt x="14" y="0"/>
                    </a:lnTo>
                    <a:lnTo>
                      <a:pt x="8" y="14"/>
                    </a:lnTo>
                    <a:lnTo>
                      <a:pt x="4" y="28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2" y="76"/>
                    </a:lnTo>
                    <a:lnTo>
                      <a:pt x="2" y="90"/>
                    </a:lnTo>
                    <a:lnTo>
                      <a:pt x="6" y="108"/>
                    </a:lnTo>
                    <a:lnTo>
                      <a:pt x="10" y="126"/>
                    </a:lnTo>
                    <a:lnTo>
                      <a:pt x="18" y="144"/>
                    </a:lnTo>
                    <a:lnTo>
                      <a:pt x="26" y="166"/>
                    </a:lnTo>
                    <a:lnTo>
                      <a:pt x="38" y="188"/>
                    </a:lnTo>
                    <a:lnTo>
                      <a:pt x="38" y="188"/>
                    </a:lnTo>
                    <a:lnTo>
                      <a:pt x="62" y="224"/>
                    </a:lnTo>
                    <a:lnTo>
                      <a:pt x="88" y="264"/>
                    </a:lnTo>
                    <a:lnTo>
                      <a:pt x="88" y="264"/>
                    </a:lnTo>
                    <a:lnTo>
                      <a:pt x="112" y="300"/>
                    </a:lnTo>
                    <a:lnTo>
                      <a:pt x="136" y="336"/>
                    </a:lnTo>
                    <a:lnTo>
                      <a:pt x="156" y="374"/>
                    </a:lnTo>
                    <a:lnTo>
                      <a:pt x="166" y="394"/>
                    </a:lnTo>
                    <a:lnTo>
                      <a:pt x="174" y="414"/>
                    </a:lnTo>
                    <a:lnTo>
                      <a:pt x="174" y="414"/>
                    </a:lnTo>
                    <a:lnTo>
                      <a:pt x="182" y="436"/>
                    </a:lnTo>
                    <a:lnTo>
                      <a:pt x="186" y="460"/>
                    </a:lnTo>
                    <a:lnTo>
                      <a:pt x="190" y="480"/>
                    </a:lnTo>
                    <a:lnTo>
                      <a:pt x="190" y="502"/>
                    </a:lnTo>
                    <a:lnTo>
                      <a:pt x="190" y="524"/>
                    </a:lnTo>
                    <a:lnTo>
                      <a:pt x="188" y="546"/>
                    </a:lnTo>
                    <a:lnTo>
                      <a:pt x="182" y="566"/>
                    </a:lnTo>
                    <a:lnTo>
                      <a:pt x="176" y="588"/>
                    </a:lnTo>
                    <a:lnTo>
                      <a:pt x="178" y="588"/>
                    </a:lnTo>
                    <a:lnTo>
                      <a:pt x="178" y="588"/>
                    </a:lnTo>
                    <a:lnTo>
                      <a:pt x="186" y="566"/>
                    </a:lnTo>
                    <a:lnTo>
                      <a:pt x="192" y="542"/>
                    </a:lnTo>
                    <a:lnTo>
                      <a:pt x="194" y="520"/>
                    </a:lnTo>
                    <a:lnTo>
                      <a:pt x="194" y="498"/>
                    </a:lnTo>
                    <a:lnTo>
                      <a:pt x="192" y="476"/>
                    </a:lnTo>
                    <a:lnTo>
                      <a:pt x="190" y="454"/>
                    </a:lnTo>
                    <a:lnTo>
                      <a:pt x="184" y="434"/>
                    </a:lnTo>
                    <a:lnTo>
                      <a:pt x="178" y="412"/>
                    </a:lnTo>
                    <a:lnTo>
                      <a:pt x="170" y="392"/>
                    </a:lnTo>
                    <a:lnTo>
                      <a:pt x="160" y="372"/>
                    </a:lnTo>
                    <a:lnTo>
                      <a:pt x="138" y="334"/>
                    </a:lnTo>
                    <a:lnTo>
                      <a:pt x="116" y="298"/>
                    </a:lnTo>
                    <a:lnTo>
                      <a:pt x="90" y="262"/>
                    </a:lnTo>
                    <a:lnTo>
                      <a:pt x="90" y="262"/>
                    </a:lnTo>
                    <a:lnTo>
                      <a:pt x="64" y="222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30" y="164"/>
                    </a:lnTo>
                    <a:lnTo>
                      <a:pt x="22" y="144"/>
                    </a:lnTo>
                    <a:lnTo>
                      <a:pt x="16" y="126"/>
                    </a:lnTo>
                    <a:lnTo>
                      <a:pt x="10" y="110"/>
                    </a:lnTo>
                    <a:lnTo>
                      <a:pt x="8" y="92"/>
                    </a:lnTo>
                    <a:lnTo>
                      <a:pt x="6" y="78"/>
                    </a:lnTo>
                    <a:lnTo>
                      <a:pt x="6" y="52"/>
                    </a:lnTo>
                    <a:lnTo>
                      <a:pt x="8" y="30"/>
                    </a:lnTo>
                    <a:lnTo>
                      <a:pt x="12" y="14"/>
                    </a:lnTo>
                    <a:lnTo>
                      <a:pt x="18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7" name="Google Shape;282;p19">
                <a:extLst>
                  <a:ext uri="{FF2B5EF4-FFF2-40B4-BE49-F238E27FC236}">
                    <a16:creationId xmlns:a16="http://schemas.microsoft.com/office/drawing/2014/main" id="{54DAD7FE-F199-EF63-4B45-B606C864F16D}"/>
                  </a:ext>
                </a:extLst>
              </p:cNvPr>
              <p:cNvSpPr/>
              <p:nvPr/>
            </p:nvSpPr>
            <p:spPr>
              <a:xfrm>
                <a:off x="5580992" y="4399333"/>
                <a:ext cx="282789" cy="470489"/>
              </a:xfrm>
              <a:custGeom>
                <a:avLst/>
                <a:gdLst/>
                <a:ahLst/>
                <a:cxnLst/>
                <a:rect l="l" t="t" r="r" b="b"/>
                <a:pathLst>
                  <a:path w="226" h="336" extrusionOk="0">
                    <a:moveTo>
                      <a:pt x="154" y="74"/>
                    </a:moveTo>
                    <a:lnTo>
                      <a:pt x="154" y="74"/>
                    </a:lnTo>
                    <a:lnTo>
                      <a:pt x="136" y="42"/>
                    </a:lnTo>
                    <a:lnTo>
                      <a:pt x="128" y="28"/>
                    </a:lnTo>
                    <a:lnTo>
                      <a:pt x="120" y="18"/>
                    </a:lnTo>
                    <a:lnTo>
                      <a:pt x="110" y="10"/>
                    </a:lnTo>
                    <a:lnTo>
                      <a:pt x="98" y="4"/>
                    </a:lnTo>
                    <a:lnTo>
                      <a:pt x="88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66" y="4"/>
                    </a:lnTo>
                    <a:lnTo>
                      <a:pt x="56" y="12"/>
                    </a:lnTo>
                    <a:lnTo>
                      <a:pt x="44" y="20"/>
                    </a:lnTo>
                    <a:lnTo>
                      <a:pt x="32" y="34"/>
                    </a:lnTo>
                    <a:lnTo>
                      <a:pt x="20" y="50"/>
                    </a:lnTo>
                    <a:lnTo>
                      <a:pt x="10" y="70"/>
                    </a:lnTo>
                    <a:lnTo>
                      <a:pt x="6" y="82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110"/>
                    </a:lnTo>
                    <a:lnTo>
                      <a:pt x="0" y="126"/>
                    </a:lnTo>
                    <a:lnTo>
                      <a:pt x="2" y="162"/>
                    </a:lnTo>
                    <a:lnTo>
                      <a:pt x="6" y="202"/>
                    </a:lnTo>
                    <a:lnTo>
                      <a:pt x="12" y="242"/>
                    </a:lnTo>
                    <a:lnTo>
                      <a:pt x="24" y="308"/>
                    </a:lnTo>
                    <a:lnTo>
                      <a:pt x="30" y="336"/>
                    </a:lnTo>
                    <a:lnTo>
                      <a:pt x="226" y="336"/>
                    </a:lnTo>
                    <a:lnTo>
                      <a:pt x="226" y="336"/>
                    </a:lnTo>
                    <a:lnTo>
                      <a:pt x="222" y="310"/>
                    </a:lnTo>
                    <a:lnTo>
                      <a:pt x="208" y="242"/>
                    </a:lnTo>
                    <a:lnTo>
                      <a:pt x="198" y="202"/>
                    </a:lnTo>
                    <a:lnTo>
                      <a:pt x="186" y="158"/>
                    </a:lnTo>
                    <a:lnTo>
                      <a:pt x="170" y="114"/>
                    </a:lnTo>
                    <a:lnTo>
                      <a:pt x="154" y="74"/>
                    </a:lnTo>
                    <a:close/>
                  </a:path>
                </a:pathLst>
              </a:custGeom>
              <a:solidFill>
                <a:srgbClr val="D9B18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283;p19">
                <a:extLst>
                  <a:ext uri="{FF2B5EF4-FFF2-40B4-BE49-F238E27FC236}">
                    <a16:creationId xmlns:a16="http://schemas.microsoft.com/office/drawing/2014/main" id="{526E4B1C-9830-DEB3-2904-D523159C2927}"/>
                  </a:ext>
                </a:extLst>
              </p:cNvPr>
              <p:cNvSpPr/>
              <p:nvPr/>
            </p:nvSpPr>
            <p:spPr>
              <a:xfrm>
                <a:off x="5580992" y="4399333"/>
                <a:ext cx="282789" cy="470489"/>
              </a:xfrm>
              <a:custGeom>
                <a:avLst/>
                <a:gdLst/>
                <a:ahLst/>
                <a:cxnLst/>
                <a:rect l="l" t="t" r="r" b="b"/>
                <a:pathLst>
                  <a:path w="226" h="336" extrusionOk="0">
                    <a:moveTo>
                      <a:pt x="154" y="74"/>
                    </a:moveTo>
                    <a:lnTo>
                      <a:pt x="154" y="74"/>
                    </a:lnTo>
                    <a:lnTo>
                      <a:pt x="136" y="42"/>
                    </a:lnTo>
                    <a:lnTo>
                      <a:pt x="128" y="28"/>
                    </a:lnTo>
                    <a:lnTo>
                      <a:pt x="120" y="18"/>
                    </a:lnTo>
                    <a:lnTo>
                      <a:pt x="110" y="10"/>
                    </a:lnTo>
                    <a:lnTo>
                      <a:pt x="98" y="4"/>
                    </a:lnTo>
                    <a:lnTo>
                      <a:pt x="88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66" y="4"/>
                    </a:lnTo>
                    <a:lnTo>
                      <a:pt x="56" y="12"/>
                    </a:lnTo>
                    <a:lnTo>
                      <a:pt x="44" y="20"/>
                    </a:lnTo>
                    <a:lnTo>
                      <a:pt x="32" y="34"/>
                    </a:lnTo>
                    <a:lnTo>
                      <a:pt x="20" y="50"/>
                    </a:lnTo>
                    <a:lnTo>
                      <a:pt x="10" y="70"/>
                    </a:lnTo>
                    <a:lnTo>
                      <a:pt x="6" y="82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110"/>
                    </a:lnTo>
                    <a:lnTo>
                      <a:pt x="0" y="126"/>
                    </a:lnTo>
                    <a:lnTo>
                      <a:pt x="2" y="162"/>
                    </a:lnTo>
                    <a:lnTo>
                      <a:pt x="6" y="202"/>
                    </a:lnTo>
                    <a:lnTo>
                      <a:pt x="12" y="242"/>
                    </a:lnTo>
                    <a:lnTo>
                      <a:pt x="24" y="308"/>
                    </a:lnTo>
                    <a:lnTo>
                      <a:pt x="30" y="336"/>
                    </a:lnTo>
                    <a:lnTo>
                      <a:pt x="226" y="336"/>
                    </a:lnTo>
                    <a:lnTo>
                      <a:pt x="226" y="336"/>
                    </a:lnTo>
                    <a:lnTo>
                      <a:pt x="222" y="310"/>
                    </a:lnTo>
                    <a:lnTo>
                      <a:pt x="208" y="242"/>
                    </a:lnTo>
                    <a:lnTo>
                      <a:pt x="198" y="202"/>
                    </a:lnTo>
                    <a:lnTo>
                      <a:pt x="186" y="158"/>
                    </a:lnTo>
                    <a:lnTo>
                      <a:pt x="170" y="114"/>
                    </a:lnTo>
                    <a:lnTo>
                      <a:pt x="154" y="7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284;p19">
                <a:extLst>
                  <a:ext uri="{FF2B5EF4-FFF2-40B4-BE49-F238E27FC236}">
                    <a16:creationId xmlns:a16="http://schemas.microsoft.com/office/drawing/2014/main" id="{E1A5FA8B-6D2A-C9EA-19DF-AC50D390657E}"/>
                  </a:ext>
                </a:extLst>
              </p:cNvPr>
              <p:cNvSpPr/>
              <p:nvPr/>
            </p:nvSpPr>
            <p:spPr>
              <a:xfrm>
                <a:off x="5751166" y="4444141"/>
                <a:ext cx="110113" cy="386473"/>
              </a:xfrm>
              <a:custGeom>
                <a:avLst/>
                <a:gdLst/>
                <a:ahLst/>
                <a:cxnLst/>
                <a:rect l="l" t="t" r="r" b="b"/>
                <a:pathLst>
                  <a:path w="88" h="27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2" y="22"/>
                    </a:lnTo>
                    <a:lnTo>
                      <a:pt x="24" y="48"/>
                    </a:lnTo>
                    <a:lnTo>
                      <a:pt x="40" y="80"/>
                    </a:lnTo>
                    <a:lnTo>
                      <a:pt x="54" y="120"/>
                    </a:lnTo>
                    <a:lnTo>
                      <a:pt x="68" y="168"/>
                    </a:lnTo>
                    <a:lnTo>
                      <a:pt x="74" y="194"/>
                    </a:lnTo>
                    <a:lnTo>
                      <a:pt x="78" y="220"/>
                    </a:lnTo>
                    <a:lnTo>
                      <a:pt x="82" y="248"/>
                    </a:lnTo>
                    <a:lnTo>
                      <a:pt x="84" y="276"/>
                    </a:lnTo>
                    <a:lnTo>
                      <a:pt x="84" y="276"/>
                    </a:lnTo>
                    <a:lnTo>
                      <a:pt x="88" y="250"/>
                    </a:lnTo>
                    <a:lnTo>
                      <a:pt x="88" y="220"/>
                    </a:lnTo>
                    <a:lnTo>
                      <a:pt x="86" y="182"/>
                    </a:lnTo>
                    <a:lnTo>
                      <a:pt x="82" y="162"/>
                    </a:lnTo>
                    <a:lnTo>
                      <a:pt x="78" y="140"/>
                    </a:lnTo>
                    <a:lnTo>
                      <a:pt x="70" y="116"/>
                    </a:lnTo>
                    <a:lnTo>
                      <a:pt x="62" y="94"/>
                    </a:lnTo>
                    <a:lnTo>
                      <a:pt x="50" y="70"/>
                    </a:lnTo>
                    <a:lnTo>
                      <a:pt x="36" y="46"/>
                    </a:lnTo>
                    <a:lnTo>
                      <a:pt x="2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7F50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285;p19">
                <a:extLst>
                  <a:ext uri="{FF2B5EF4-FFF2-40B4-BE49-F238E27FC236}">
                    <a16:creationId xmlns:a16="http://schemas.microsoft.com/office/drawing/2014/main" id="{1CC32334-EBFA-304B-1BC8-E7DAFB055B82}"/>
                  </a:ext>
                </a:extLst>
              </p:cNvPr>
              <p:cNvSpPr/>
              <p:nvPr/>
            </p:nvSpPr>
            <p:spPr>
              <a:xfrm>
                <a:off x="5751166" y="4444141"/>
                <a:ext cx="110113" cy="386473"/>
              </a:xfrm>
              <a:custGeom>
                <a:avLst/>
                <a:gdLst/>
                <a:ahLst/>
                <a:cxnLst/>
                <a:rect l="l" t="t" r="r" b="b"/>
                <a:pathLst>
                  <a:path w="88" h="27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12" y="22"/>
                    </a:lnTo>
                    <a:lnTo>
                      <a:pt x="24" y="48"/>
                    </a:lnTo>
                    <a:lnTo>
                      <a:pt x="40" y="80"/>
                    </a:lnTo>
                    <a:lnTo>
                      <a:pt x="54" y="120"/>
                    </a:lnTo>
                    <a:lnTo>
                      <a:pt x="68" y="168"/>
                    </a:lnTo>
                    <a:lnTo>
                      <a:pt x="74" y="194"/>
                    </a:lnTo>
                    <a:lnTo>
                      <a:pt x="78" y="220"/>
                    </a:lnTo>
                    <a:lnTo>
                      <a:pt x="82" y="248"/>
                    </a:lnTo>
                    <a:lnTo>
                      <a:pt x="84" y="276"/>
                    </a:lnTo>
                    <a:lnTo>
                      <a:pt x="84" y="276"/>
                    </a:lnTo>
                    <a:lnTo>
                      <a:pt x="88" y="250"/>
                    </a:lnTo>
                    <a:lnTo>
                      <a:pt x="88" y="220"/>
                    </a:lnTo>
                    <a:lnTo>
                      <a:pt x="86" y="182"/>
                    </a:lnTo>
                    <a:lnTo>
                      <a:pt x="82" y="162"/>
                    </a:lnTo>
                    <a:lnTo>
                      <a:pt x="78" y="140"/>
                    </a:lnTo>
                    <a:lnTo>
                      <a:pt x="70" y="116"/>
                    </a:lnTo>
                    <a:lnTo>
                      <a:pt x="62" y="94"/>
                    </a:lnTo>
                    <a:lnTo>
                      <a:pt x="50" y="70"/>
                    </a:lnTo>
                    <a:lnTo>
                      <a:pt x="36" y="46"/>
                    </a:lnTo>
                    <a:lnTo>
                      <a:pt x="20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286;p19">
                <a:extLst>
                  <a:ext uri="{FF2B5EF4-FFF2-40B4-BE49-F238E27FC236}">
                    <a16:creationId xmlns:a16="http://schemas.microsoft.com/office/drawing/2014/main" id="{3EAA1471-D114-6579-9DDB-5050BA258441}"/>
                  </a:ext>
                </a:extLst>
              </p:cNvPr>
              <p:cNvSpPr/>
              <p:nvPr/>
            </p:nvSpPr>
            <p:spPr>
              <a:xfrm>
                <a:off x="5896315" y="3982054"/>
                <a:ext cx="72574" cy="92417"/>
              </a:xfrm>
              <a:custGeom>
                <a:avLst/>
                <a:gdLst/>
                <a:ahLst/>
                <a:cxnLst/>
                <a:rect l="l" t="t" r="r" b="b"/>
                <a:pathLst>
                  <a:path w="58" h="66" extrusionOk="0">
                    <a:moveTo>
                      <a:pt x="28" y="0"/>
                    </a:moveTo>
                    <a:lnTo>
                      <a:pt x="28" y="0"/>
                    </a:lnTo>
                    <a:lnTo>
                      <a:pt x="36" y="0"/>
                    </a:lnTo>
                    <a:lnTo>
                      <a:pt x="42" y="2"/>
                    </a:lnTo>
                    <a:lnTo>
                      <a:pt x="48" y="8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58" y="22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8"/>
                    </a:lnTo>
                    <a:lnTo>
                      <a:pt x="58" y="44"/>
                    </a:lnTo>
                    <a:lnTo>
                      <a:pt x="52" y="54"/>
                    </a:lnTo>
                    <a:lnTo>
                      <a:pt x="42" y="62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32" y="66"/>
                    </a:lnTo>
                    <a:lnTo>
                      <a:pt x="22" y="64"/>
                    </a:lnTo>
                    <a:lnTo>
                      <a:pt x="14" y="60"/>
                    </a:lnTo>
                    <a:lnTo>
                      <a:pt x="8" y="54"/>
                    </a:lnTo>
                    <a:lnTo>
                      <a:pt x="4" y="46"/>
                    </a:lnTo>
                    <a:lnTo>
                      <a:pt x="4" y="4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8"/>
                    </a:lnTo>
                    <a:lnTo>
                      <a:pt x="2" y="20"/>
                    </a:lnTo>
                    <a:lnTo>
                      <a:pt x="8" y="10"/>
                    </a:lnTo>
                    <a:lnTo>
                      <a:pt x="16" y="2"/>
                    </a:lnTo>
                    <a:lnTo>
                      <a:pt x="22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322D3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287;p19">
                <a:extLst>
                  <a:ext uri="{FF2B5EF4-FFF2-40B4-BE49-F238E27FC236}">
                    <a16:creationId xmlns:a16="http://schemas.microsoft.com/office/drawing/2014/main" id="{6563F99D-42C4-A7F0-13A1-546E681FF7D1}"/>
                  </a:ext>
                </a:extLst>
              </p:cNvPr>
              <p:cNvSpPr/>
              <p:nvPr/>
            </p:nvSpPr>
            <p:spPr>
              <a:xfrm>
                <a:off x="5896315" y="3982054"/>
                <a:ext cx="72574" cy="92417"/>
              </a:xfrm>
              <a:custGeom>
                <a:avLst/>
                <a:gdLst/>
                <a:ahLst/>
                <a:cxnLst/>
                <a:rect l="l" t="t" r="r" b="b"/>
                <a:pathLst>
                  <a:path w="58" h="66" extrusionOk="0">
                    <a:moveTo>
                      <a:pt x="28" y="0"/>
                    </a:moveTo>
                    <a:lnTo>
                      <a:pt x="28" y="0"/>
                    </a:lnTo>
                    <a:lnTo>
                      <a:pt x="36" y="0"/>
                    </a:lnTo>
                    <a:lnTo>
                      <a:pt x="42" y="2"/>
                    </a:lnTo>
                    <a:lnTo>
                      <a:pt x="48" y="8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58" y="22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8"/>
                    </a:lnTo>
                    <a:lnTo>
                      <a:pt x="58" y="44"/>
                    </a:lnTo>
                    <a:lnTo>
                      <a:pt x="52" y="54"/>
                    </a:lnTo>
                    <a:lnTo>
                      <a:pt x="42" y="62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32" y="66"/>
                    </a:lnTo>
                    <a:lnTo>
                      <a:pt x="22" y="64"/>
                    </a:lnTo>
                    <a:lnTo>
                      <a:pt x="14" y="60"/>
                    </a:lnTo>
                    <a:lnTo>
                      <a:pt x="8" y="54"/>
                    </a:lnTo>
                    <a:lnTo>
                      <a:pt x="4" y="46"/>
                    </a:lnTo>
                    <a:lnTo>
                      <a:pt x="4" y="4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8"/>
                    </a:lnTo>
                    <a:lnTo>
                      <a:pt x="2" y="20"/>
                    </a:lnTo>
                    <a:lnTo>
                      <a:pt x="8" y="10"/>
                    </a:lnTo>
                    <a:lnTo>
                      <a:pt x="16" y="2"/>
                    </a:lnTo>
                    <a:lnTo>
                      <a:pt x="22" y="0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288;p19">
                <a:extLst>
                  <a:ext uri="{FF2B5EF4-FFF2-40B4-BE49-F238E27FC236}">
                    <a16:creationId xmlns:a16="http://schemas.microsoft.com/office/drawing/2014/main" id="{9C8408F4-9BF4-CC5E-B0CE-80923D5FF951}"/>
                  </a:ext>
                </a:extLst>
              </p:cNvPr>
              <p:cNvSpPr/>
              <p:nvPr/>
            </p:nvSpPr>
            <p:spPr>
              <a:xfrm>
                <a:off x="5956376" y="3721605"/>
                <a:ext cx="115118" cy="106420"/>
              </a:xfrm>
              <a:custGeom>
                <a:avLst/>
                <a:gdLst/>
                <a:ahLst/>
                <a:cxnLst/>
                <a:rect l="l" t="t" r="r" b="b"/>
                <a:pathLst>
                  <a:path w="92" h="76" extrusionOk="0">
                    <a:moveTo>
                      <a:pt x="92" y="0"/>
                    </a:moveTo>
                    <a:lnTo>
                      <a:pt x="92" y="0"/>
                    </a:lnTo>
                    <a:lnTo>
                      <a:pt x="84" y="2"/>
                    </a:lnTo>
                    <a:lnTo>
                      <a:pt x="76" y="6"/>
                    </a:lnTo>
                    <a:lnTo>
                      <a:pt x="64" y="12"/>
                    </a:lnTo>
                    <a:lnTo>
                      <a:pt x="50" y="22"/>
                    </a:lnTo>
                    <a:lnTo>
                      <a:pt x="36" y="34"/>
                    </a:lnTo>
                    <a:lnTo>
                      <a:pt x="20" y="52"/>
                    </a:lnTo>
                    <a:lnTo>
                      <a:pt x="6" y="7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8" y="64"/>
                    </a:lnTo>
                    <a:lnTo>
                      <a:pt x="16" y="52"/>
                    </a:lnTo>
                    <a:lnTo>
                      <a:pt x="26" y="38"/>
                    </a:lnTo>
                    <a:lnTo>
                      <a:pt x="40" y="26"/>
                    </a:lnTo>
                    <a:lnTo>
                      <a:pt x="56" y="14"/>
                    </a:lnTo>
                    <a:lnTo>
                      <a:pt x="74" y="4"/>
                    </a:lnTo>
                    <a:lnTo>
                      <a:pt x="8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5C525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289;p19">
                <a:extLst>
                  <a:ext uri="{FF2B5EF4-FFF2-40B4-BE49-F238E27FC236}">
                    <a16:creationId xmlns:a16="http://schemas.microsoft.com/office/drawing/2014/main" id="{F53FE5D0-4824-C1B1-AF71-49D2A87B1788}"/>
                  </a:ext>
                </a:extLst>
              </p:cNvPr>
              <p:cNvSpPr/>
              <p:nvPr/>
            </p:nvSpPr>
            <p:spPr>
              <a:xfrm>
                <a:off x="5956376" y="3721605"/>
                <a:ext cx="115118" cy="106420"/>
              </a:xfrm>
              <a:custGeom>
                <a:avLst/>
                <a:gdLst/>
                <a:ahLst/>
                <a:cxnLst/>
                <a:rect l="l" t="t" r="r" b="b"/>
                <a:pathLst>
                  <a:path w="92" h="76" extrusionOk="0">
                    <a:moveTo>
                      <a:pt x="92" y="0"/>
                    </a:moveTo>
                    <a:lnTo>
                      <a:pt x="92" y="0"/>
                    </a:lnTo>
                    <a:lnTo>
                      <a:pt x="84" y="2"/>
                    </a:lnTo>
                    <a:lnTo>
                      <a:pt x="76" y="6"/>
                    </a:lnTo>
                    <a:lnTo>
                      <a:pt x="64" y="12"/>
                    </a:lnTo>
                    <a:lnTo>
                      <a:pt x="50" y="22"/>
                    </a:lnTo>
                    <a:lnTo>
                      <a:pt x="36" y="34"/>
                    </a:lnTo>
                    <a:lnTo>
                      <a:pt x="20" y="52"/>
                    </a:lnTo>
                    <a:lnTo>
                      <a:pt x="6" y="7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8" y="64"/>
                    </a:lnTo>
                    <a:lnTo>
                      <a:pt x="16" y="52"/>
                    </a:lnTo>
                    <a:lnTo>
                      <a:pt x="26" y="38"/>
                    </a:lnTo>
                    <a:lnTo>
                      <a:pt x="40" y="26"/>
                    </a:lnTo>
                    <a:lnTo>
                      <a:pt x="56" y="14"/>
                    </a:lnTo>
                    <a:lnTo>
                      <a:pt x="74" y="4"/>
                    </a:lnTo>
                    <a:lnTo>
                      <a:pt x="8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290;p19">
                <a:extLst>
                  <a:ext uri="{FF2B5EF4-FFF2-40B4-BE49-F238E27FC236}">
                    <a16:creationId xmlns:a16="http://schemas.microsoft.com/office/drawing/2014/main" id="{2CA237EC-5F7C-76CB-6C06-541075A2AF6E}"/>
                  </a:ext>
                </a:extLst>
              </p:cNvPr>
              <p:cNvSpPr/>
              <p:nvPr/>
            </p:nvSpPr>
            <p:spPr>
              <a:xfrm>
                <a:off x="5911330" y="3822424"/>
                <a:ext cx="55056" cy="193237"/>
              </a:xfrm>
              <a:custGeom>
                <a:avLst/>
                <a:gdLst/>
                <a:ahLst/>
                <a:cxnLst/>
                <a:rect l="l" t="t" r="r" b="b"/>
                <a:pathLst>
                  <a:path w="44" h="138" extrusionOk="0">
                    <a:moveTo>
                      <a:pt x="44" y="4"/>
                    </a:moveTo>
                    <a:lnTo>
                      <a:pt x="44" y="4"/>
                    </a:lnTo>
                    <a:lnTo>
                      <a:pt x="40" y="12"/>
                    </a:lnTo>
                    <a:lnTo>
                      <a:pt x="30" y="34"/>
                    </a:lnTo>
                    <a:lnTo>
                      <a:pt x="20" y="72"/>
                    </a:lnTo>
                    <a:lnTo>
                      <a:pt x="16" y="96"/>
                    </a:lnTo>
                    <a:lnTo>
                      <a:pt x="12" y="12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26"/>
                    </a:lnTo>
                    <a:lnTo>
                      <a:pt x="0" y="112"/>
                    </a:lnTo>
                    <a:lnTo>
                      <a:pt x="2" y="94"/>
                    </a:lnTo>
                    <a:lnTo>
                      <a:pt x="6" y="74"/>
                    </a:lnTo>
                    <a:lnTo>
                      <a:pt x="12" y="50"/>
                    </a:lnTo>
                    <a:lnTo>
                      <a:pt x="22" y="2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8" y="2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DEDEC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291;p19">
                <a:extLst>
                  <a:ext uri="{FF2B5EF4-FFF2-40B4-BE49-F238E27FC236}">
                    <a16:creationId xmlns:a16="http://schemas.microsoft.com/office/drawing/2014/main" id="{8971DD97-7F5A-6D1D-436C-1F2EA285CF87}"/>
                  </a:ext>
                </a:extLst>
              </p:cNvPr>
              <p:cNvSpPr/>
              <p:nvPr/>
            </p:nvSpPr>
            <p:spPr>
              <a:xfrm>
                <a:off x="5911330" y="3822424"/>
                <a:ext cx="55056" cy="193237"/>
              </a:xfrm>
              <a:custGeom>
                <a:avLst/>
                <a:gdLst/>
                <a:ahLst/>
                <a:cxnLst/>
                <a:rect l="l" t="t" r="r" b="b"/>
                <a:pathLst>
                  <a:path w="44" h="138" extrusionOk="0">
                    <a:moveTo>
                      <a:pt x="44" y="4"/>
                    </a:moveTo>
                    <a:lnTo>
                      <a:pt x="44" y="4"/>
                    </a:lnTo>
                    <a:lnTo>
                      <a:pt x="40" y="12"/>
                    </a:lnTo>
                    <a:lnTo>
                      <a:pt x="30" y="34"/>
                    </a:lnTo>
                    <a:lnTo>
                      <a:pt x="20" y="72"/>
                    </a:lnTo>
                    <a:lnTo>
                      <a:pt x="16" y="96"/>
                    </a:lnTo>
                    <a:lnTo>
                      <a:pt x="12" y="12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26"/>
                    </a:lnTo>
                    <a:lnTo>
                      <a:pt x="0" y="112"/>
                    </a:lnTo>
                    <a:lnTo>
                      <a:pt x="2" y="94"/>
                    </a:lnTo>
                    <a:lnTo>
                      <a:pt x="6" y="74"/>
                    </a:lnTo>
                    <a:lnTo>
                      <a:pt x="12" y="50"/>
                    </a:lnTo>
                    <a:lnTo>
                      <a:pt x="22" y="2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8" y="2"/>
                    </a:lnTo>
                    <a:lnTo>
                      <a:pt x="44" y="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292;p19">
                <a:extLst>
                  <a:ext uri="{FF2B5EF4-FFF2-40B4-BE49-F238E27FC236}">
                    <a16:creationId xmlns:a16="http://schemas.microsoft.com/office/drawing/2014/main" id="{1A4CDBE5-9919-6B55-483D-B0700C9843FD}"/>
                  </a:ext>
                </a:extLst>
              </p:cNvPr>
              <p:cNvSpPr/>
              <p:nvPr/>
            </p:nvSpPr>
            <p:spPr>
              <a:xfrm>
                <a:off x="5903822" y="4049267"/>
                <a:ext cx="212718" cy="187635"/>
              </a:xfrm>
              <a:custGeom>
                <a:avLst/>
                <a:gdLst/>
                <a:ahLst/>
                <a:cxnLst/>
                <a:rect l="l" t="t" r="r" b="b"/>
                <a:pathLst>
                  <a:path w="170" h="134" extrusionOk="0">
                    <a:moveTo>
                      <a:pt x="0" y="6"/>
                    </a:moveTo>
                    <a:lnTo>
                      <a:pt x="0" y="6"/>
                    </a:lnTo>
                    <a:lnTo>
                      <a:pt x="50" y="60"/>
                    </a:lnTo>
                    <a:lnTo>
                      <a:pt x="86" y="98"/>
                    </a:lnTo>
                    <a:lnTo>
                      <a:pt x="108" y="120"/>
                    </a:lnTo>
                    <a:lnTo>
                      <a:pt x="108" y="120"/>
                    </a:lnTo>
                    <a:lnTo>
                      <a:pt x="116" y="122"/>
                    </a:lnTo>
                    <a:lnTo>
                      <a:pt x="124" y="126"/>
                    </a:lnTo>
                    <a:lnTo>
                      <a:pt x="144" y="130"/>
                    </a:lnTo>
                    <a:lnTo>
                      <a:pt x="170" y="134"/>
                    </a:lnTo>
                    <a:lnTo>
                      <a:pt x="170" y="126"/>
                    </a:lnTo>
                    <a:lnTo>
                      <a:pt x="170" y="126"/>
                    </a:lnTo>
                    <a:lnTo>
                      <a:pt x="170" y="126"/>
                    </a:lnTo>
                    <a:lnTo>
                      <a:pt x="142" y="122"/>
                    </a:lnTo>
                    <a:lnTo>
                      <a:pt x="126" y="118"/>
                    </a:lnTo>
                    <a:lnTo>
                      <a:pt x="114" y="112"/>
                    </a:lnTo>
                    <a:lnTo>
                      <a:pt x="114" y="112"/>
                    </a:lnTo>
                    <a:lnTo>
                      <a:pt x="96" y="98"/>
                    </a:lnTo>
                    <a:lnTo>
                      <a:pt x="68" y="6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DEDEC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293;p19">
                <a:extLst>
                  <a:ext uri="{FF2B5EF4-FFF2-40B4-BE49-F238E27FC236}">
                    <a16:creationId xmlns:a16="http://schemas.microsoft.com/office/drawing/2014/main" id="{28AF77B1-5F64-077F-9ED9-36641B1E6AAE}"/>
                  </a:ext>
                </a:extLst>
              </p:cNvPr>
              <p:cNvSpPr/>
              <p:nvPr/>
            </p:nvSpPr>
            <p:spPr>
              <a:xfrm>
                <a:off x="5893812" y="3987655"/>
                <a:ext cx="52554" cy="84016"/>
              </a:xfrm>
              <a:custGeom>
                <a:avLst/>
                <a:gdLst/>
                <a:ahLst/>
                <a:cxnLst/>
                <a:rect l="l" t="t" r="r" b="b"/>
                <a:pathLst>
                  <a:path w="42" h="60" extrusionOk="0">
                    <a:moveTo>
                      <a:pt x="0" y="32"/>
                    </a:moveTo>
                    <a:lnTo>
                      <a:pt x="0" y="32"/>
                    </a:lnTo>
                    <a:lnTo>
                      <a:pt x="2" y="44"/>
                    </a:lnTo>
                    <a:lnTo>
                      <a:pt x="8" y="52"/>
                    </a:lnTo>
                    <a:lnTo>
                      <a:pt x="14" y="58"/>
                    </a:lnTo>
                    <a:lnTo>
                      <a:pt x="18" y="60"/>
                    </a:lnTo>
                    <a:lnTo>
                      <a:pt x="22" y="60"/>
                    </a:lnTo>
                    <a:lnTo>
                      <a:pt x="22" y="60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8" y="50"/>
                    </a:lnTo>
                    <a:lnTo>
                      <a:pt x="42" y="40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0" y="16"/>
                    </a:lnTo>
                    <a:lnTo>
                      <a:pt x="34" y="8"/>
                    </a:lnTo>
                    <a:lnTo>
                      <a:pt x="28" y="2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4" y="10"/>
                    </a:lnTo>
                    <a:lnTo>
                      <a:pt x="2" y="2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DEDEC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294;p19">
                <a:extLst>
                  <a:ext uri="{FF2B5EF4-FFF2-40B4-BE49-F238E27FC236}">
                    <a16:creationId xmlns:a16="http://schemas.microsoft.com/office/drawing/2014/main" id="{C0D2FB10-6AFB-CDF7-232F-DC1408F58D4F}"/>
                  </a:ext>
                </a:extLst>
              </p:cNvPr>
              <p:cNvSpPr/>
              <p:nvPr/>
            </p:nvSpPr>
            <p:spPr>
              <a:xfrm>
                <a:off x="5893812" y="3987655"/>
                <a:ext cx="52554" cy="84016"/>
              </a:xfrm>
              <a:custGeom>
                <a:avLst/>
                <a:gdLst/>
                <a:ahLst/>
                <a:cxnLst/>
                <a:rect l="l" t="t" r="r" b="b"/>
                <a:pathLst>
                  <a:path w="42" h="60" extrusionOk="0">
                    <a:moveTo>
                      <a:pt x="0" y="32"/>
                    </a:moveTo>
                    <a:lnTo>
                      <a:pt x="0" y="32"/>
                    </a:lnTo>
                    <a:lnTo>
                      <a:pt x="2" y="44"/>
                    </a:lnTo>
                    <a:lnTo>
                      <a:pt x="8" y="52"/>
                    </a:lnTo>
                    <a:lnTo>
                      <a:pt x="14" y="58"/>
                    </a:lnTo>
                    <a:lnTo>
                      <a:pt x="18" y="60"/>
                    </a:lnTo>
                    <a:lnTo>
                      <a:pt x="22" y="60"/>
                    </a:lnTo>
                    <a:lnTo>
                      <a:pt x="22" y="60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8" y="50"/>
                    </a:lnTo>
                    <a:lnTo>
                      <a:pt x="42" y="40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0" y="16"/>
                    </a:lnTo>
                    <a:lnTo>
                      <a:pt x="34" y="8"/>
                    </a:lnTo>
                    <a:lnTo>
                      <a:pt x="28" y="2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4" y="10"/>
                    </a:lnTo>
                    <a:lnTo>
                      <a:pt x="2" y="20"/>
                    </a:lnTo>
                    <a:lnTo>
                      <a:pt x="0" y="3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295;p19">
                <a:extLst>
                  <a:ext uri="{FF2B5EF4-FFF2-40B4-BE49-F238E27FC236}">
                    <a16:creationId xmlns:a16="http://schemas.microsoft.com/office/drawing/2014/main" id="{1D9E057B-8A08-797B-5A63-D65B81477D76}"/>
                  </a:ext>
                </a:extLst>
              </p:cNvPr>
              <p:cNvSpPr/>
              <p:nvPr/>
            </p:nvSpPr>
            <p:spPr>
              <a:xfrm>
                <a:off x="5575987" y="4418937"/>
                <a:ext cx="130133" cy="450885"/>
              </a:xfrm>
              <a:custGeom>
                <a:avLst/>
                <a:gdLst/>
                <a:ahLst/>
                <a:cxnLst/>
                <a:rect l="l" t="t" r="r" b="b"/>
                <a:pathLst>
                  <a:path w="104" h="322" extrusionOk="0">
                    <a:moveTo>
                      <a:pt x="52" y="0"/>
                    </a:moveTo>
                    <a:lnTo>
                      <a:pt x="52" y="0"/>
                    </a:lnTo>
                    <a:lnTo>
                      <a:pt x="56" y="30"/>
                    </a:lnTo>
                    <a:lnTo>
                      <a:pt x="64" y="102"/>
                    </a:lnTo>
                    <a:lnTo>
                      <a:pt x="72" y="148"/>
                    </a:lnTo>
                    <a:lnTo>
                      <a:pt x="80" y="196"/>
                    </a:lnTo>
                    <a:lnTo>
                      <a:pt x="92" y="242"/>
                    </a:lnTo>
                    <a:lnTo>
                      <a:pt x="104" y="284"/>
                    </a:lnTo>
                    <a:lnTo>
                      <a:pt x="104" y="284"/>
                    </a:lnTo>
                    <a:lnTo>
                      <a:pt x="80" y="244"/>
                    </a:lnTo>
                    <a:lnTo>
                      <a:pt x="60" y="206"/>
                    </a:lnTo>
                    <a:lnTo>
                      <a:pt x="50" y="184"/>
                    </a:lnTo>
                    <a:lnTo>
                      <a:pt x="40" y="162"/>
                    </a:lnTo>
                    <a:lnTo>
                      <a:pt x="40" y="162"/>
                    </a:lnTo>
                    <a:lnTo>
                      <a:pt x="54" y="210"/>
                    </a:lnTo>
                    <a:lnTo>
                      <a:pt x="82" y="322"/>
                    </a:lnTo>
                    <a:lnTo>
                      <a:pt x="34" y="322"/>
                    </a:lnTo>
                    <a:lnTo>
                      <a:pt x="34" y="322"/>
                    </a:lnTo>
                    <a:lnTo>
                      <a:pt x="22" y="278"/>
                    </a:lnTo>
                    <a:lnTo>
                      <a:pt x="12" y="232"/>
                    </a:lnTo>
                    <a:lnTo>
                      <a:pt x="4" y="180"/>
                    </a:lnTo>
                    <a:lnTo>
                      <a:pt x="0" y="152"/>
                    </a:lnTo>
                    <a:lnTo>
                      <a:pt x="0" y="124"/>
                    </a:lnTo>
                    <a:lnTo>
                      <a:pt x="0" y="96"/>
                    </a:lnTo>
                    <a:lnTo>
                      <a:pt x="4" y="72"/>
                    </a:lnTo>
                    <a:lnTo>
                      <a:pt x="10" y="48"/>
                    </a:lnTo>
                    <a:lnTo>
                      <a:pt x="16" y="3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34" y="12"/>
                    </a:lnTo>
                    <a:lnTo>
                      <a:pt x="44" y="6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D2A37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296;p19">
                <a:extLst>
                  <a:ext uri="{FF2B5EF4-FFF2-40B4-BE49-F238E27FC236}">
                    <a16:creationId xmlns:a16="http://schemas.microsoft.com/office/drawing/2014/main" id="{62B9D689-38B2-6A72-CE9C-F8FC82472E98}"/>
                  </a:ext>
                </a:extLst>
              </p:cNvPr>
              <p:cNvSpPr/>
              <p:nvPr/>
            </p:nvSpPr>
            <p:spPr>
              <a:xfrm>
                <a:off x="5575987" y="4418937"/>
                <a:ext cx="130133" cy="450885"/>
              </a:xfrm>
              <a:custGeom>
                <a:avLst/>
                <a:gdLst/>
                <a:ahLst/>
                <a:cxnLst/>
                <a:rect l="l" t="t" r="r" b="b"/>
                <a:pathLst>
                  <a:path w="104" h="322" extrusionOk="0">
                    <a:moveTo>
                      <a:pt x="52" y="0"/>
                    </a:moveTo>
                    <a:lnTo>
                      <a:pt x="52" y="0"/>
                    </a:lnTo>
                    <a:lnTo>
                      <a:pt x="56" y="30"/>
                    </a:lnTo>
                    <a:lnTo>
                      <a:pt x="64" y="102"/>
                    </a:lnTo>
                    <a:lnTo>
                      <a:pt x="72" y="148"/>
                    </a:lnTo>
                    <a:lnTo>
                      <a:pt x="80" y="196"/>
                    </a:lnTo>
                    <a:lnTo>
                      <a:pt x="92" y="242"/>
                    </a:lnTo>
                    <a:lnTo>
                      <a:pt x="104" y="284"/>
                    </a:lnTo>
                    <a:lnTo>
                      <a:pt x="104" y="284"/>
                    </a:lnTo>
                    <a:lnTo>
                      <a:pt x="80" y="244"/>
                    </a:lnTo>
                    <a:lnTo>
                      <a:pt x="60" y="206"/>
                    </a:lnTo>
                    <a:lnTo>
                      <a:pt x="50" y="184"/>
                    </a:lnTo>
                    <a:lnTo>
                      <a:pt x="40" y="162"/>
                    </a:lnTo>
                    <a:lnTo>
                      <a:pt x="40" y="162"/>
                    </a:lnTo>
                    <a:lnTo>
                      <a:pt x="54" y="210"/>
                    </a:lnTo>
                    <a:lnTo>
                      <a:pt x="82" y="322"/>
                    </a:lnTo>
                    <a:lnTo>
                      <a:pt x="34" y="322"/>
                    </a:lnTo>
                    <a:lnTo>
                      <a:pt x="34" y="322"/>
                    </a:lnTo>
                    <a:lnTo>
                      <a:pt x="22" y="278"/>
                    </a:lnTo>
                    <a:lnTo>
                      <a:pt x="12" y="232"/>
                    </a:lnTo>
                    <a:lnTo>
                      <a:pt x="4" y="180"/>
                    </a:lnTo>
                    <a:lnTo>
                      <a:pt x="0" y="152"/>
                    </a:lnTo>
                    <a:lnTo>
                      <a:pt x="0" y="124"/>
                    </a:lnTo>
                    <a:lnTo>
                      <a:pt x="0" y="96"/>
                    </a:lnTo>
                    <a:lnTo>
                      <a:pt x="4" y="72"/>
                    </a:lnTo>
                    <a:lnTo>
                      <a:pt x="10" y="48"/>
                    </a:lnTo>
                    <a:lnTo>
                      <a:pt x="16" y="3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34" y="12"/>
                    </a:lnTo>
                    <a:lnTo>
                      <a:pt x="44" y="6"/>
                    </a:lnTo>
                    <a:lnTo>
                      <a:pt x="5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dk1"/>
                  </a:solidFill>
                  <a:latin typeface="+mj-ea"/>
                  <a:ea typeface="+mj-ea"/>
                  <a:cs typeface="Calibri"/>
                  <a:sym typeface="Calibri"/>
                </a:endParaRPr>
              </a:p>
            </p:txBody>
          </p:sp>
          <p:grpSp>
            <p:nvGrpSpPr>
              <p:cNvPr id="1122" name="Google Shape;297;p19">
                <a:extLst>
                  <a:ext uri="{FF2B5EF4-FFF2-40B4-BE49-F238E27FC236}">
                    <a16:creationId xmlns:a16="http://schemas.microsoft.com/office/drawing/2014/main" id="{3E9B8081-3C16-32FD-CC15-157DB95A6F7C}"/>
                  </a:ext>
                </a:extLst>
              </p:cNvPr>
              <p:cNvGrpSpPr/>
              <p:nvPr/>
            </p:nvGrpSpPr>
            <p:grpSpPr>
              <a:xfrm>
                <a:off x="6144041" y="4167245"/>
                <a:ext cx="795806" cy="711370"/>
                <a:chOff x="3036888" y="4202113"/>
                <a:chExt cx="1009650" cy="806450"/>
              </a:xfrm>
            </p:grpSpPr>
            <p:sp>
              <p:nvSpPr>
                <p:cNvPr id="1123" name="Google Shape;298;p19">
                  <a:extLst>
                    <a:ext uri="{FF2B5EF4-FFF2-40B4-BE49-F238E27FC236}">
                      <a16:creationId xmlns:a16="http://schemas.microsoft.com/office/drawing/2014/main" id="{59968095-3C79-7A7E-AC44-22DE0C898E0F}"/>
                    </a:ext>
                  </a:extLst>
                </p:cNvPr>
                <p:cNvSpPr/>
                <p:nvPr/>
              </p:nvSpPr>
              <p:spPr>
                <a:xfrm>
                  <a:off x="3090863" y="4525963"/>
                  <a:ext cx="273050" cy="48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" h="304" extrusionOk="0">
                      <a:moveTo>
                        <a:pt x="44" y="0"/>
                      </a:moveTo>
                      <a:lnTo>
                        <a:pt x="44" y="0"/>
                      </a:lnTo>
                      <a:lnTo>
                        <a:pt x="50" y="0"/>
                      </a:lnTo>
                      <a:lnTo>
                        <a:pt x="56" y="0"/>
                      </a:lnTo>
                      <a:lnTo>
                        <a:pt x="64" y="6"/>
                      </a:lnTo>
                      <a:lnTo>
                        <a:pt x="72" y="14"/>
                      </a:lnTo>
                      <a:lnTo>
                        <a:pt x="80" y="26"/>
                      </a:lnTo>
                      <a:lnTo>
                        <a:pt x="88" y="46"/>
                      </a:lnTo>
                      <a:lnTo>
                        <a:pt x="94" y="74"/>
                      </a:lnTo>
                      <a:lnTo>
                        <a:pt x="94" y="74"/>
                      </a:lnTo>
                      <a:lnTo>
                        <a:pt x="102" y="108"/>
                      </a:lnTo>
                      <a:lnTo>
                        <a:pt x="114" y="146"/>
                      </a:lnTo>
                      <a:lnTo>
                        <a:pt x="140" y="220"/>
                      </a:lnTo>
                      <a:lnTo>
                        <a:pt x="162" y="280"/>
                      </a:lnTo>
                      <a:lnTo>
                        <a:pt x="172" y="304"/>
                      </a:lnTo>
                      <a:lnTo>
                        <a:pt x="0" y="304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B77F5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4" name="Google Shape;299;p19">
                  <a:extLst>
                    <a:ext uri="{FF2B5EF4-FFF2-40B4-BE49-F238E27FC236}">
                      <a16:creationId xmlns:a16="http://schemas.microsoft.com/office/drawing/2014/main" id="{A043CC0E-C728-7BE0-F185-95D4FDDDEFAF}"/>
                    </a:ext>
                  </a:extLst>
                </p:cNvPr>
                <p:cNvSpPr/>
                <p:nvPr/>
              </p:nvSpPr>
              <p:spPr>
                <a:xfrm>
                  <a:off x="3036888" y="4202113"/>
                  <a:ext cx="3175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8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5B2D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5" name="Google Shape;300;p19">
                  <a:extLst>
                    <a:ext uri="{FF2B5EF4-FFF2-40B4-BE49-F238E27FC236}">
                      <a16:creationId xmlns:a16="http://schemas.microsoft.com/office/drawing/2014/main" id="{243BF950-E053-9CB7-39DB-4D36F84EADCD}"/>
                    </a:ext>
                  </a:extLst>
                </p:cNvPr>
                <p:cNvSpPr/>
                <p:nvPr/>
              </p:nvSpPr>
              <p:spPr>
                <a:xfrm>
                  <a:off x="3036888" y="4202113"/>
                  <a:ext cx="3175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8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2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6" name="Google Shape;301;p19">
                  <a:extLst>
                    <a:ext uri="{FF2B5EF4-FFF2-40B4-BE49-F238E27FC236}">
                      <a16:creationId xmlns:a16="http://schemas.microsoft.com/office/drawing/2014/main" id="{DCBC7161-05F9-9C93-CCB4-9C29A22339CB}"/>
                    </a:ext>
                  </a:extLst>
                </p:cNvPr>
                <p:cNvSpPr/>
                <p:nvPr/>
              </p:nvSpPr>
              <p:spPr>
                <a:xfrm>
                  <a:off x="3078163" y="4265613"/>
                  <a:ext cx="968375" cy="73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" h="466" extrusionOk="0">
                      <a:moveTo>
                        <a:pt x="114" y="0"/>
                      </a:moveTo>
                      <a:lnTo>
                        <a:pt x="0" y="466"/>
                      </a:lnTo>
                      <a:lnTo>
                        <a:pt x="494" y="466"/>
                      </a:lnTo>
                      <a:lnTo>
                        <a:pt x="610" y="56"/>
                      </a:lnTo>
                      <a:lnTo>
                        <a:pt x="1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7" name="Google Shape;302;p19">
                  <a:extLst>
                    <a:ext uri="{FF2B5EF4-FFF2-40B4-BE49-F238E27FC236}">
                      <a16:creationId xmlns:a16="http://schemas.microsoft.com/office/drawing/2014/main" id="{347592BA-AB58-20B1-21D3-22D48948676F}"/>
                    </a:ext>
                  </a:extLst>
                </p:cNvPr>
                <p:cNvSpPr/>
                <p:nvPr/>
              </p:nvSpPr>
              <p:spPr>
                <a:xfrm>
                  <a:off x="3049588" y="4249738"/>
                  <a:ext cx="244475" cy="7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478" extrusionOk="0">
                      <a:moveTo>
                        <a:pt x="128" y="0"/>
                      </a:moveTo>
                      <a:lnTo>
                        <a:pt x="0" y="478"/>
                      </a:lnTo>
                      <a:lnTo>
                        <a:pt x="32" y="478"/>
                      </a:lnTo>
                      <a:lnTo>
                        <a:pt x="154" y="14"/>
                      </a:lnTo>
                      <a:lnTo>
                        <a:pt x="128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8" name="Google Shape;303;p19">
                  <a:extLst>
                    <a:ext uri="{FF2B5EF4-FFF2-40B4-BE49-F238E27FC236}">
                      <a16:creationId xmlns:a16="http://schemas.microsoft.com/office/drawing/2014/main" id="{E5F6C808-BBDD-30E5-D402-FE385B955392}"/>
                    </a:ext>
                  </a:extLst>
                </p:cNvPr>
                <p:cNvSpPr/>
                <p:nvPr/>
              </p:nvSpPr>
              <p:spPr>
                <a:xfrm>
                  <a:off x="3252788" y="4249738"/>
                  <a:ext cx="793750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" h="66" extrusionOk="0">
                      <a:moveTo>
                        <a:pt x="0" y="0"/>
                      </a:moveTo>
                      <a:lnTo>
                        <a:pt x="26" y="14"/>
                      </a:lnTo>
                      <a:lnTo>
                        <a:pt x="500" y="66"/>
                      </a:lnTo>
                      <a:lnTo>
                        <a:pt x="472" y="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29" name="Google Shape;304;p19">
                  <a:extLst>
                    <a:ext uri="{FF2B5EF4-FFF2-40B4-BE49-F238E27FC236}">
                      <a16:creationId xmlns:a16="http://schemas.microsoft.com/office/drawing/2014/main" id="{4E851FA4-CD51-FB49-C049-61B77B914E5C}"/>
                    </a:ext>
                  </a:extLst>
                </p:cNvPr>
                <p:cNvSpPr/>
                <p:nvPr/>
              </p:nvSpPr>
              <p:spPr>
                <a:xfrm>
                  <a:off x="3411538" y="4424363"/>
                  <a:ext cx="533400" cy="8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" h="52" extrusionOk="0">
                      <a:moveTo>
                        <a:pt x="0" y="0"/>
                      </a:moveTo>
                      <a:lnTo>
                        <a:pt x="24" y="28"/>
                      </a:lnTo>
                      <a:lnTo>
                        <a:pt x="336" y="52"/>
                      </a:lnTo>
                      <a:lnTo>
                        <a:pt x="312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B3B3B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  <p:sp>
              <p:nvSpPr>
                <p:cNvPr id="1130" name="Google Shape;305;p19">
                  <a:extLst>
                    <a:ext uri="{FF2B5EF4-FFF2-40B4-BE49-F238E27FC236}">
                      <a16:creationId xmlns:a16="http://schemas.microsoft.com/office/drawing/2014/main" id="{AC1A2CF3-56F3-8ED5-0E55-B5B2ED4E08BB}"/>
                    </a:ext>
                  </a:extLst>
                </p:cNvPr>
                <p:cNvSpPr/>
                <p:nvPr/>
              </p:nvSpPr>
              <p:spPr>
                <a:xfrm>
                  <a:off x="3243263" y="4424363"/>
                  <a:ext cx="206375" cy="58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" h="366" extrusionOk="0">
                      <a:moveTo>
                        <a:pt x="130" y="28"/>
                      </a:moveTo>
                      <a:lnTo>
                        <a:pt x="30" y="366"/>
                      </a:lnTo>
                      <a:lnTo>
                        <a:pt x="0" y="366"/>
                      </a:lnTo>
                      <a:lnTo>
                        <a:pt x="108" y="0"/>
                      </a:lnTo>
                      <a:lnTo>
                        <a:pt x="130" y="28"/>
                      </a:lnTo>
                      <a:close/>
                    </a:path>
                  </a:pathLst>
                </a:custGeom>
                <a:solidFill>
                  <a:srgbClr val="1A1A1A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chemeClr val="dk1"/>
                    </a:solidFill>
                    <a:latin typeface="+mj-ea"/>
                    <a:ea typeface="+mj-ea"/>
                    <a:cs typeface="Calibri"/>
                    <a:sym typeface="Calibri"/>
                  </a:endParaRPr>
                </a:p>
              </p:txBody>
            </p:sp>
          </p:grpSp>
        </p:grpSp>
      </p:grpSp>
      <p:cxnSp>
        <p:nvCxnSpPr>
          <p:cNvPr id="1133" name="直線コネクタ 1132">
            <a:extLst>
              <a:ext uri="{FF2B5EF4-FFF2-40B4-BE49-F238E27FC236}">
                <a16:creationId xmlns:a16="http://schemas.microsoft.com/office/drawing/2014/main" id="{77C6A214-2396-CA18-5438-8BBE4E8EF826}"/>
              </a:ext>
            </a:extLst>
          </p:cNvPr>
          <p:cNvCxnSpPr>
            <a:cxnSpLocks/>
            <a:stCxn id="47" idx="3"/>
            <a:endCxn id="69" idx="3"/>
          </p:cNvCxnSpPr>
          <p:nvPr/>
        </p:nvCxnSpPr>
        <p:spPr>
          <a:xfrm flipH="1">
            <a:off x="2065422" y="3717992"/>
            <a:ext cx="2732925" cy="846210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4" name="直線コネクタ 1133">
            <a:extLst>
              <a:ext uri="{FF2B5EF4-FFF2-40B4-BE49-F238E27FC236}">
                <a16:creationId xmlns:a16="http://schemas.microsoft.com/office/drawing/2014/main" id="{8162878A-B0C1-F441-DF4A-0E88E8F0688B}"/>
              </a:ext>
            </a:extLst>
          </p:cNvPr>
          <p:cNvCxnSpPr>
            <a:cxnSpLocks/>
            <a:stCxn id="47" idx="3"/>
            <a:endCxn id="74" idx="0"/>
          </p:cNvCxnSpPr>
          <p:nvPr/>
        </p:nvCxnSpPr>
        <p:spPr>
          <a:xfrm flipH="1">
            <a:off x="4565084" y="3717992"/>
            <a:ext cx="233263" cy="1970499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9" name="Google Shape;196;p19">
            <a:extLst>
              <a:ext uri="{FF2B5EF4-FFF2-40B4-BE49-F238E27FC236}">
                <a16:creationId xmlns:a16="http://schemas.microsoft.com/office/drawing/2014/main" id="{12541CD1-B8C0-561C-CF91-72ECB51AFF23}"/>
              </a:ext>
            </a:extLst>
          </p:cNvPr>
          <p:cNvSpPr txBox="1"/>
          <p:nvPr/>
        </p:nvSpPr>
        <p:spPr>
          <a:xfrm>
            <a:off x="3107580" y="5989425"/>
            <a:ext cx="2986158" cy="55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Телевизээс</a:t>
            </a:r>
            <a:r>
              <a:rPr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sz="12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өгсөн</a:t>
            </a:r>
            <a:r>
              <a:rPr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sz="12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видеонд</a:t>
            </a:r>
            <a:r>
              <a:rPr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sz="12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хадмал</a:t>
            </a:r>
            <a:r>
              <a:rPr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sz="12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орчуулга</a:t>
            </a:r>
            <a:r>
              <a:rPr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sz="12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хийх</a:t>
            </a:r>
            <a:r>
              <a:rPr lang="en-US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</a:t>
            </a: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серверт байршуулах</a:t>
            </a:r>
            <a:r>
              <a:rPr lang="en-US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sz="12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42" name="Picture 6" descr="オフィスビル | ふりいいな ～イラストの素材屋さん">
            <a:extLst>
              <a:ext uri="{FF2B5EF4-FFF2-40B4-BE49-F238E27FC236}">
                <a16:creationId xmlns:a16="http://schemas.microsoft.com/office/drawing/2014/main" id="{340A312A-C955-4C8A-23B9-B57DEAEE3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95" y="2629577"/>
            <a:ext cx="480093" cy="49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3" name="Picture 8" descr="ビデオ動画イラスト｜無料イラスト・フリー素材なら「イラストAC」">
            <a:extLst>
              <a:ext uri="{FF2B5EF4-FFF2-40B4-BE49-F238E27FC236}">
                <a16:creationId xmlns:a16="http://schemas.microsoft.com/office/drawing/2014/main" id="{8D321BCC-ACA6-F09C-B8A0-7334BECC4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459" y="2648913"/>
            <a:ext cx="729573" cy="49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6" name="Google Shape;196;p19">
            <a:extLst>
              <a:ext uri="{FF2B5EF4-FFF2-40B4-BE49-F238E27FC236}">
                <a16:creationId xmlns:a16="http://schemas.microsoft.com/office/drawing/2014/main" id="{4AB856AD-7989-8D65-1EFE-05760CC21729}"/>
              </a:ext>
            </a:extLst>
          </p:cNvPr>
          <p:cNvSpPr txBox="1"/>
          <p:nvPr/>
        </p:nvSpPr>
        <p:spPr>
          <a:xfrm>
            <a:off x="31587" y="3184045"/>
            <a:ext cx="3389349" cy="768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mn-MN" altLang="ja-JP" sz="1200" b="1" dirty="0">
                <a:solidFill>
                  <a:schemeClr val="dk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Дохионы хэлний орчуулга, хадмал орчуулга нэмэх шаардлагатай  дүрс бичлэгм нийлүүлэх</a:t>
            </a:r>
            <a:endParaRPr lang="en-US" altLang="ja-JP" sz="1200" b="1" dirty="0">
              <a:solidFill>
                <a:schemeClr val="dk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Calibri"/>
            </a:endParaRP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mn-MN" altLang="ja-JP" sz="1200" b="1" dirty="0">
                <a:solidFill>
                  <a:schemeClr val="dk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Шууд дамжуулалт</a:t>
            </a:r>
            <a:r>
              <a:rPr lang="mn-MN" altLang="ja-JP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, </a:t>
            </a:r>
            <a:r>
              <a:rPr kumimoji="1" lang="en-US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On demand </a:t>
            </a:r>
            <a:r>
              <a:rPr kumimoji="1"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үйлчилгээнд ч ашиглах боломжтой</a:t>
            </a:r>
            <a:endParaRPr sz="12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149" name="直線コネクタ 1148">
            <a:extLst>
              <a:ext uri="{FF2B5EF4-FFF2-40B4-BE49-F238E27FC236}">
                <a16:creationId xmlns:a16="http://schemas.microsoft.com/office/drawing/2014/main" id="{25C607BA-2345-1386-B96F-3D421BAF93B9}"/>
              </a:ext>
            </a:extLst>
          </p:cNvPr>
          <p:cNvCxnSpPr>
            <a:cxnSpLocks/>
            <a:stCxn id="47" idx="2"/>
            <a:endCxn id="1143" idx="3"/>
          </p:cNvCxnSpPr>
          <p:nvPr/>
        </p:nvCxnSpPr>
        <p:spPr>
          <a:xfrm flipH="1" flipV="1">
            <a:off x="2085032" y="2894512"/>
            <a:ext cx="2055288" cy="498146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8" name="直線コネクタ 1157">
            <a:extLst>
              <a:ext uri="{FF2B5EF4-FFF2-40B4-BE49-F238E27FC236}">
                <a16:creationId xmlns:a16="http://schemas.microsoft.com/office/drawing/2014/main" id="{9E78494E-A8A9-667A-49E1-558710F0BC72}"/>
              </a:ext>
            </a:extLst>
          </p:cNvPr>
          <p:cNvCxnSpPr>
            <a:cxnSpLocks/>
            <a:stCxn id="47" idx="4"/>
          </p:cNvCxnSpPr>
          <p:nvPr/>
        </p:nvCxnSpPr>
        <p:spPr>
          <a:xfrm>
            <a:off x="5456373" y="3392658"/>
            <a:ext cx="1734228" cy="886668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3" name="テキスト ボックス 1162">
            <a:extLst>
              <a:ext uri="{FF2B5EF4-FFF2-40B4-BE49-F238E27FC236}">
                <a16:creationId xmlns:a16="http://schemas.microsoft.com/office/drawing/2014/main" id="{F28CBD54-9D0D-5B9A-0FCB-686E20F9EED9}"/>
              </a:ext>
            </a:extLst>
          </p:cNvPr>
          <p:cNvSpPr txBox="1"/>
          <p:nvPr/>
        </p:nvSpPr>
        <p:spPr>
          <a:xfrm>
            <a:off x="2653371" y="4756534"/>
            <a:ext cx="4116285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③ </a:t>
            </a:r>
            <a:r>
              <a:rPr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Хадмал орчуулга бэлтгэгч компани</a:t>
            </a:r>
            <a:endParaRPr kumimoji="1" lang="ja-JP" altLang="en-US" sz="1600" b="1" dirty="0">
              <a:solidFill>
                <a:srgbClr val="FF0000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164" name="テキスト ボックス 1163">
            <a:extLst>
              <a:ext uri="{FF2B5EF4-FFF2-40B4-BE49-F238E27FC236}">
                <a16:creationId xmlns:a16="http://schemas.microsoft.com/office/drawing/2014/main" id="{995E201B-FF66-FEA8-7DD9-C2B7CBD8205A}"/>
              </a:ext>
            </a:extLst>
          </p:cNvPr>
          <p:cNvSpPr txBox="1"/>
          <p:nvPr/>
        </p:nvSpPr>
        <p:spPr>
          <a:xfrm>
            <a:off x="-50729" y="4731627"/>
            <a:ext cx="3106434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</a:t>
            </a:r>
            <a:r>
              <a:rPr kumimoji="1" lang="mn-MN" altLang="ja-JP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Дохионы хэлний орчуулагчдын холбоо</a:t>
            </a:r>
            <a:r>
              <a:rPr kumimoji="1" lang="mn-MN" altLang="ja-JP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endParaRPr kumimoji="1" lang="ja-JP" altLang="en-US" sz="16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65" name="テキスト ボックス 1164">
            <a:extLst>
              <a:ext uri="{FF2B5EF4-FFF2-40B4-BE49-F238E27FC236}">
                <a16:creationId xmlns:a16="http://schemas.microsoft.com/office/drawing/2014/main" id="{7CE72471-FE67-CEF8-7336-C0171F02393B}"/>
              </a:ext>
            </a:extLst>
          </p:cNvPr>
          <p:cNvSpPr txBox="1"/>
          <p:nvPr/>
        </p:nvSpPr>
        <p:spPr>
          <a:xfrm>
            <a:off x="31588" y="2096595"/>
            <a:ext cx="3344744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kumimoji="1" lang="mn-MN" altLang="ja-JP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Өргөн нэвтрүүлгийн телевиз</a:t>
            </a:r>
            <a:r>
              <a:rPr lang="en-US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/</a:t>
            </a:r>
            <a:r>
              <a:rPr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контент эзэмшигч</a:t>
            </a:r>
            <a:r>
              <a: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</a:p>
        </p:txBody>
      </p:sp>
      <p:sp>
        <p:nvSpPr>
          <p:cNvPr id="2" name="Google Shape;196;p19">
            <a:extLst>
              <a:ext uri="{FF2B5EF4-FFF2-40B4-BE49-F238E27FC236}">
                <a16:creationId xmlns:a16="http://schemas.microsoft.com/office/drawing/2014/main" id="{0B44DCE2-9D8F-E769-5239-632810C6CF66}"/>
              </a:ext>
            </a:extLst>
          </p:cNvPr>
          <p:cNvSpPr txBox="1"/>
          <p:nvPr/>
        </p:nvSpPr>
        <p:spPr>
          <a:xfrm>
            <a:off x="4013191" y="2771332"/>
            <a:ext cx="1273300" cy="322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n-MN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Интернет</a:t>
            </a:r>
            <a:endParaRPr sz="12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52390B9-FB2A-C0AC-510D-30E0EEFD0CDF}"/>
              </a:ext>
            </a:extLst>
          </p:cNvPr>
          <p:cNvSpPr txBox="1"/>
          <p:nvPr/>
        </p:nvSpPr>
        <p:spPr>
          <a:xfrm>
            <a:off x="3364637" y="2027266"/>
            <a:ext cx="4634375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</a:t>
            </a:r>
            <a:r>
              <a:rPr kumimoji="1" lang="mn-MN" altLang="ja-JP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Серверийн менежментийн компани</a:t>
            </a:r>
            <a:r>
              <a:rPr lang="en-US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/</a:t>
            </a:r>
            <a:endParaRPr lang="mn-MN" altLang="ja-JP" sz="1600" b="1" dirty="0">
              <a:solidFill>
                <a:srgbClr val="FF0000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Харилцаа холбооны компани</a:t>
            </a:r>
            <a:endParaRPr kumimoji="1" lang="ja-JP" altLang="en-US" sz="16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8AB7A5-15AD-9450-8D1E-BA47B9B8A002}"/>
              </a:ext>
            </a:extLst>
          </p:cNvPr>
          <p:cNvSpPr txBox="1"/>
          <p:nvPr/>
        </p:nvSpPr>
        <p:spPr>
          <a:xfrm>
            <a:off x="7458260" y="3069609"/>
            <a:ext cx="179735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</a:t>
            </a:r>
            <a:r>
              <a:rPr kumimoji="1" lang="mn-MN" altLang="ja-JP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mn-MN" altLang="ja-JP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Үзэгч</a:t>
            </a:r>
            <a:r>
              <a:rPr kumimoji="1" lang="ja-JP" altLang="en-US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9353F6-92CC-0651-73E2-1480A58DFC17}"/>
              </a:ext>
            </a:extLst>
          </p:cNvPr>
          <p:cNvSpPr txBox="1"/>
          <p:nvPr/>
        </p:nvSpPr>
        <p:spPr>
          <a:xfrm>
            <a:off x="7015492" y="5785400"/>
            <a:ext cx="2767738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※</a:t>
            </a:r>
            <a:r>
              <a:rPr lang="mn-MN" altLang="ja-JP" sz="1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1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Application</a:t>
            </a:r>
            <a:r>
              <a:rPr lang="mn-MN" altLang="ja-JP" sz="1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” ашиглаж үзэх боломжтой. </a:t>
            </a:r>
            <a:r>
              <a:rPr lang="mn-MN" altLang="ja-JP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1" lang="ja-JP" altLang="en-US" sz="1400" dirty="0">
              <a:latin typeface="+mj-ea"/>
              <a:ea typeface="+mj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2D153D5-7010-A20D-213D-7D4A810E4101}"/>
              </a:ext>
            </a:extLst>
          </p:cNvPr>
          <p:cNvSpPr/>
          <p:nvPr/>
        </p:nvSpPr>
        <p:spPr>
          <a:xfrm>
            <a:off x="0" y="0"/>
            <a:ext cx="9906000" cy="61351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Eye Dragon System</a:t>
            </a:r>
            <a:r>
              <a:rPr lang="mn-MN" altLang="ja-JP" sz="3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”-ийн үйлчилгээ </a:t>
            </a:r>
            <a:endParaRPr kumimoji="1" lang="ja-JP" altLang="en-US" sz="32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FD9B0A9-4210-22FE-F398-A9DEC436B57E}"/>
              </a:ext>
            </a:extLst>
          </p:cNvPr>
          <p:cNvSpPr txBox="1"/>
          <p:nvPr/>
        </p:nvSpPr>
        <p:spPr>
          <a:xfrm>
            <a:off x="43283" y="603326"/>
            <a:ext cx="990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◆</a:t>
            </a:r>
            <a:r>
              <a:rPr kumimoji="1" lang="mn-MN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Энэхүү систем </a:t>
            </a:r>
            <a:r>
              <a:rPr kumimoji="1"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“үндсэн бичлэг”-ийг серверээс авч </a:t>
            </a:r>
            <a:r>
              <a:rPr kumimoji="1" lang="mn-MN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шууд нэвтрүүлэг болон захиалгат видео</a:t>
            </a:r>
            <a:r>
              <a:rPr kumimoji="1" lang="en-US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(On demand)-</a:t>
            </a:r>
            <a:r>
              <a:rPr kumimoji="1" lang="mn-MN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ны</a:t>
            </a:r>
            <a:r>
              <a:rPr kumimoji="1" lang="en-US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1" lang="mn-MN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үйлчилгээнд үндсэн бичлэгт засвар оруулахгүйгээр хадмал орчуулга, дохионы хэлний орчуулгыг нэмэх боломжтой сервер ба клиент систем юм.</a:t>
            </a:r>
            <a:r>
              <a:rPr lang="mn-MN" altLang="ja-JP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ja-JP" altLang="en-US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◆</a:t>
            </a:r>
            <a:r>
              <a:rPr lang="mn-MN" altLang="ja-JP" sz="16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Нэг дэлгэцийг 3 хэсэгт хувааж, </a:t>
            </a:r>
            <a:r>
              <a:rPr lang="mn-MN" altLang="ja-JP" sz="1600" b="1" dirty="0">
                <a:solidFill>
                  <a:schemeClr val="accent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сонсголын бэрхшээлтэй иргэдийн мэдээллийн хүртээмжийн үйлчилгээ үзүүлэхээс гадна хүссэнээрээ тохируулга хийж өөр салбарт ч гэсэн өргөн хүрээнд ашиглах боломжтой.</a:t>
            </a:r>
            <a:endParaRPr kumimoji="1" lang="en-US" altLang="ja-JP" sz="16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AF45E3-4559-401C-9244-6D57512C9F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5094" y="3384097"/>
            <a:ext cx="2440647" cy="158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1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6311B-5310-08C3-F703-D53F1BE5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D548A6-D832-80B7-FBD4-3FB0ECC068D8}"/>
              </a:ext>
            </a:extLst>
          </p:cNvPr>
          <p:cNvSpPr txBox="1"/>
          <p:nvPr/>
        </p:nvSpPr>
        <p:spPr>
          <a:xfrm>
            <a:off x="446548" y="342789"/>
            <a:ext cx="8617031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IPTV-H.702</a:t>
            </a:r>
            <a:r>
              <a:rPr kumimoji="1" lang="mn-MN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–</a:t>
            </a:r>
            <a:r>
              <a:rPr kumimoji="1" lang="mn-MN" altLang="ja-JP" sz="2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ийг нэвтрүүлсэн хүлээн авагч дэлгэцэнд харагдах тохиргоо сонголтын талаар</a:t>
            </a:r>
            <a:endParaRPr kumimoji="1" lang="ja-JP" altLang="en-US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033A652-485A-9F74-C174-9E81181E4E61}"/>
              </a:ext>
            </a:extLst>
          </p:cNvPr>
          <p:cNvSpPr txBox="1"/>
          <p:nvPr/>
        </p:nvSpPr>
        <p:spPr>
          <a:xfrm>
            <a:off x="644484" y="2049914"/>
            <a:ext cx="8617031" cy="293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цэсний сонголт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Хадмал тайлбар харуулах тохиргоо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Дохионы хэлний орчуулгыг дэд дэлгэцэнд харуулах үеийн дэлгэцийн байрлал болон хэмжээний тохиргоо</a:t>
            </a:r>
            <a:endParaRPr kumimoji="1" lang="en-US" altLang="ja-JP" sz="240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2B5DA2-1731-E269-9CCF-4ABEFD2263CD}"/>
              </a:ext>
            </a:extLst>
          </p:cNvPr>
          <p:cNvSpPr txBox="1"/>
          <p:nvPr/>
        </p:nvSpPr>
        <p:spPr>
          <a:xfrm>
            <a:off x="316523" y="31231"/>
            <a:ext cx="9653954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n-MN" altLang="ja-JP" sz="2400" b="1" dirty="0">
                <a:solidFill>
                  <a:prstClr val="white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Энэ удаагийн танилцуулгат зориулж бэлдсэн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n-MN" altLang="ja-JP" sz="2400" b="1" dirty="0">
                <a:solidFill>
                  <a:prstClr val="white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портал сайтын үндсэн дэлгэц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709B214-8571-7092-370B-A9C9D5E9E0A9}"/>
              </a:ext>
            </a:extLst>
          </p:cNvPr>
          <p:cNvGrpSpPr/>
          <p:nvPr/>
        </p:nvGrpSpPr>
        <p:grpSpPr>
          <a:xfrm>
            <a:off x="6283709" y="4127030"/>
            <a:ext cx="3006247" cy="1772010"/>
            <a:chOff x="939452" y="4684734"/>
            <a:chExt cx="3006247" cy="1772010"/>
          </a:xfrm>
        </p:grpSpPr>
        <p:pic>
          <p:nvPicPr>
            <p:cNvPr id="8" name="図 7" descr="グラフィカル ユーザー インターフェイス, Web サイト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F5FF921B-EFE0-4F87-BA1E-438322208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289" y="4712601"/>
              <a:ext cx="2984734" cy="1744143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A1DA1A2-BE97-B873-5BAD-94A102A91587}"/>
                </a:ext>
              </a:extLst>
            </p:cNvPr>
            <p:cNvSpPr/>
            <p:nvPr/>
          </p:nvSpPr>
          <p:spPr>
            <a:xfrm>
              <a:off x="939452" y="4684734"/>
              <a:ext cx="3006247" cy="176617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矢印: 折線 14">
            <a:extLst>
              <a:ext uri="{FF2B5EF4-FFF2-40B4-BE49-F238E27FC236}">
                <a16:creationId xmlns:a16="http://schemas.microsoft.com/office/drawing/2014/main" id="{48E3C99D-5B6D-6060-3319-ECDFF0A1ADA5}"/>
              </a:ext>
            </a:extLst>
          </p:cNvPr>
          <p:cNvSpPr/>
          <p:nvPr/>
        </p:nvSpPr>
        <p:spPr>
          <a:xfrm flipH="1">
            <a:off x="7095555" y="2909170"/>
            <a:ext cx="939453" cy="103966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3308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BEE0E7-CD85-0E0B-9D13-A7F351324417}"/>
              </a:ext>
            </a:extLst>
          </p:cNvPr>
          <p:cNvSpPr txBox="1"/>
          <p:nvPr/>
        </p:nvSpPr>
        <p:spPr>
          <a:xfrm>
            <a:off x="425885" y="4725237"/>
            <a:ext cx="5574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mn-MN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Энэ удаагийн танилцуулга семинарт зориулсан </a:t>
            </a:r>
            <a:r>
              <a:rPr lang="mn-MN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дэлгэц 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</a:t>
            </a:r>
            <a:r>
              <a:rPr lang="mn-MN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зөвхөн 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on demand)</a:t>
            </a:r>
            <a:endParaRPr kumimoji="1" lang="ja-JP" altLang="en-US" sz="2000" b="1" dirty="0">
              <a:solidFill>
                <a:srgbClr val="FF0000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31BDDDD-9706-117F-D5E6-99F7B9D53F84}"/>
              </a:ext>
            </a:extLst>
          </p:cNvPr>
          <p:cNvSpPr txBox="1"/>
          <p:nvPr/>
        </p:nvSpPr>
        <p:spPr>
          <a:xfrm>
            <a:off x="5770414" y="6069602"/>
            <a:ext cx="4026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mn-MN" altLang="ja-JP" sz="18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Японд нийтлэг ашиглагдаж буй</a:t>
            </a:r>
            <a:r>
              <a:rPr kumimoji="1" lang="en-US" altLang="ja-JP" sz="18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1" lang="mn-MN" altLang="ja-JP" sz="18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дэлгэцийн жишээ</a:t>
            </a:r>
            <a:endParaRPr kumimoji="1" lang="ja-JP" altLang="en-US" sz="1800" b="1" dirty="0">
              <a:solidFill>
                <a:srgbClr val="FF0000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5" name="図 4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093BB92-0C25-348B-ADB7-B782B1552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3" b="5439"/>
          <a:stretch/>
        </p:blipFill>
        <p:spPr>
          <a:xfrm>
            <a:off x="425885" y="784313"/>
            <a:ext cx="6329124" cy="387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71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2B5DA2-1731-E269-9CCF-4ABEFD2263CD}"/>
              </a:ext>
            </a:extLst>
          </p:cNvPr>
          <p:cNvSpPr txBox="1"/>
          <p:nvPr/>
        </p:nvSpPr>
        <p:spPr>
          <a:xfrm>
            <a:off x="0" y="135839"/>
            <a:ext cx="9905999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r>
              <a:rPr lang="mn-MN" altLang="ja-JP" sz="2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цэсийн сонголт, тохиргоо</a:t>
            </a:r>
            <a:r>
              <a:rPr lang="en-US" altLang="ja-JP" sz="2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</a:t>
            </a:r>
            <a:r>
              <a:rPr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Олон улсын стандарт </a:t>
            </a:r>
            <a:r>
              <a:rPr kumimoji="1" lang="en-US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ITU-T H.702-</a:t>
            </a:r>
            <a:r>
              <a:rPr kumimoji="1"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ийг </a:t>
            </a:r>
            <a:r>
              <a:rPr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нэвтрүүлсэн</a:t>
            </a:r>
            <a:r>
              <a:rPr kumimoji="1" lang="ja-JP" altLang="en-US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）</a:t>
            </a:r>
            <a:endParaRPr kumimoji="1" lang="ja-JP" altLang="en-US" sz="14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4" name="図 3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2639F0D-3740-97D2-A114-D63140C9A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6" b="28680"/>
          <a:stretch/>
        </p:blipFill>
        <p:spPr>
          <a:xfrm>
            <a:off x="0" y="731578"/>
            <a:ext cx="9906001" cy="61264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8292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59FF2-AE59-C869-610B-132C3B053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B5E2DDD-647E-354B-BA8A-A120129F5DF4}"/>
              </a:ext>
            </a:extLst>
          </p:cNvPr>
          <p:cNvGrpSpPr/>
          <p:nvPr/>
        </p:nvGrpSpPr>
        <p:grpSpPr>
          <a:xfrm>
            <a:off x="3447660" y="923607"/>
            <a:ext cx="2454785" cy="1504239"/>
            <a:chOff x="6712872" y="2641598"/>
            <a:chExt cx="3079918" cy="1925487"/>
          </a:xfrm>
        </p:grpSpPr>
        <p:pic>
          <p:nvPicPr>
            <p:cNvPr id="10" name="図 9" descr="モニター画面に映るスーツ姿の男性たち&#10;&#10;中程度の精度で自動的に生成された説明">
              <a:extLst>
                <a:ext uri="{FF2B5EF4-FFF2-40B4-BE49-F238E27FC236}">
                  <a16:creationId xmlns:a16="http://schemas.microsoft.com/office/drawing/2014/main" id="{7C2B6621-F6B8-0C96-2380-4D749ACCF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2872" y="2641598"/>
              <a:ext cx="3079918" cy="1925487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DEF0715C-93D1-33A7-92E6-9C77F229FA91}"/>
                </a:ext>
              </a:extLst>
            </p:cNvPr>
            <p:cNvSpPr/>
            <p:nvPr/>
          </p:nvSpPr>
          <p:spPr>
            <a:xfrm>
              <a:off x="6767352" y="4027771"/>
              <a:ext cx="3025438" cy="2505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600" dirty="0">
                  <a:latin typeface="+mj-ea"/>
                  <a:ea typeface="+mj-ea"/>
                </a:rPr>
                <a:t>日本の国際協力機関</a:t>
              </a:r>
              <a:r>
                <a:rPr kumimoji="1" lang="en-US" altLang="ja-JP" sz="600" dirty="0">
                  <a:latin typeface="+mj-ea"/>
                  <a:ea typeface="+mj-ea"/>
                </a:rPr>
                <a:t>JICA</a:t>
              </a:r>
              <a:r>
                <a:rPr kumimoji="1" lang="ja-JP" altLang="en-US" sz="600" dirty="0">
                  <a:latin typeface="+mj-ea"/>
                  <a:ea typeface="+mj-ea"/>
                </a:rPr>
                <a:t>、モンゴル外務省、外務省と協力</a:t>
              </a:r>
            </a:p>
          </p:txBody>
        </p:sp>
      </p:grpSp>
      <p:pic>
        <p:nvPicPr>
          <p:cNvPr id="3" name="図 2" descr="モニター画面に映るスーツ姿の男性たち&#10;&#10;中程度の精度で自動的に生成された説明">
            <a:extLst>
              <a:ext uri="{FF2B5EF4-FFF2-40B4-BE49-F238E27FC236}">
                <a16:creationId xmlns:a16="http://schemas.microsoft.com/office/drawing/2014/main" id="{A175D32D-4847-2960-B685-6D44D1B6B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1" y="926460"/>
            <a:ext cx="2454781" cy="153466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2B84694-B1DC-C60D-27B0-DE0CEA8292C6}"/>
              </a:ext>
            </a:extLst>
          </p:cNvPr>
          <p:cNvGrpSpPr/>
          <p:nvPr/>
        </p:nvGrpSpPr>
        <p:grpSpPr>
          <a:xfrm>
            <a:off x="6673303" y="912126"/>
            <a:ext cx="2454783" cy="1504239"/>
            <a:chOff x="6740115" y="4881718"/>
            <a:chExt cx="3079919" cy="1925488"/>
          </a:xfrm>
        </p:grpSpPr>
        <p:pic>
          <p:nvPicPr>
            <p:cNvPr id="4" name="図 3" descr="モニター画面に映るスーツ姿の男性たち&#10;&#10;中程度の精度で自動的に生成された説明">
              <a:extLst>
                <a:ext uri="{FF2B5EF4-FFF2-40B4-BE49-F238E27FC236}">
                  <a16:creationId xmlns:a16="http://schemas.microsoft.com/office/drawing/2014/main" id="{5031CEA7-6F9B-8377-38EB-E9E21D22B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0115" y="4881718"/>
              <a:ext cx="3079919" cy="1925488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2F966780-071A-C193-E345-492ADACBDAD8}"/>
                </a:ext>
              </a:extLst>
            </p:cNvPr>
            <p:cNvSpPr/>
            <p:nvPr/>
          </p:nvSpPr>
          <p:spPr>
            <a:xfrm>
              <a:off x="6767360" y="6267893"/>
              <a:ext cx="3025430" cy="330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500" dirty="0"/>
                <a:t>JICA, Japan's international cooperation organization, in cooperation with Mongolia's Ministry of Foreign Affairs and Ministry of Foreign Affairs</a:t>
              </a:r>
              <a:endParaRPr kumimoji="1" lang="ja-JP" altLang="en-US" sz="500" dirty="0"/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3814F3-BF1B-A535-8F93-1E9101922F1E}"/>
              </a:ext>
            </a:extLst>
          </p:cNvPr>
          <p:cNvSpPr txBox="1"/>
          <p:nvPr/>
        </p:nvSpPr>
        <p:spPr>
          <a:xfrm>
            <a:off x="103040" y="25783"/>
            <a:ext cx="5190933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r>
              <a:rPr lang="mn-MN" altLang="ja-JP" sz="18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Хадмал тайлбар харуулах тохиргоо</a:t>
            </a:r>
          </a:p>
          <a:p>
            <a:r>
              <a:rPr lang="ja-JP" altLang="en-US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kumimoji="1" lang="ja-JP" altLang="en-US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5C4C66-AD16-8C6D-7E3A-4BEF02903E5C}"/>
              </a:ext>
            </a:extLst>
          </p:cNvPr>
          <p:cNvSpPr txBox="1"/>
          <p:nvPr/>
        </p:nvSpPr>
        <p:spPr>
          <a:xfrm>
            <a:off x="90737" y="400387"/>
            <a:ext cx="967882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【</a:t>
            </a:r>
            <a:r>
              <a:rPr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Хэл солих тохиргоо болон бусад тохиргоо</a:t>
            </a:r>
            <a:r>
              <a:rPr lang="en-US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】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Нэг контентыг долоон хэлээр ашиглах боломжтой </a:t>
            </a:r>
            <a:r>
              <a:rPr lang="en-US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</a:t>
            </a:r>
            <a:r>
              <a:rPr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Хэл солих тохиргоо төхөөрөмж дээр хийх боломжтой</a:t>
            </a:r>
            <a:r>
              <a:rPr lang="en-US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)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3" name="図 12" descr="人, 屋内, 男, 写真 が含まれている画像&#10;&#10;自動的に生成された説明">
            <a:extLst>
              <a:ext uri="{FF2B5EF4-FFF2-40B4-BE49-F238E27FC236}">
                <a16:creationId xmlns:a16="http://schemas.microsoft.com/office/drawing/2014/main" id="{4478B794-433D-BAAF-D6D9-2C3EA5E05A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454" y="2955206"/>
            <a:ext cx="2464915" cy="1540572"/>
          </a:xfrm>
          <a:prstGeom prst="rect">
            <a:avLst/>
          </a:prstGeom>
        </p:spPr>
      </p:pic>
      <p:pic>
        <p:nvPicPr>
          <p:cNvPr id="14" name="図 13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7587AF0E-26E4-0408-F711-57DAFBFD8D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91" y="2962105"/>
            <a:ext cx="2455468" cy="153466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6AB13F5-3A21-4F19-79B1-E31141AA5D9D}"/>
              </a:ext>
            </a:extLst>
          </p:cNvPr>
          <p:cNvSpPr txBox="1"/>
          <p:nvPr/>
        </p:nvSpPr>
        <p:spPr>
          <a:xfrm>
            <a:off x="136441" y="2567491"/>
            <a:ext cx="582392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1">
            <a:spAutoFit/>
          </a:bodyPr>
          <a:lstStyle/>
          <a:p>
            <a:r>
              <a:rPr lang="ja-JP" altLang="en-US" sz="1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</a:t>
            </a:r>
            <a:r>
              <a:rPr lang="mn-MN" altLang="ja-JP" sz="1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Текстийн өнгө, хэмжээг өөрчлөх жишээ</a:t>
            </a:r>
            <a:endParaRPr kumimoji="1" lang="ja-JP" altLang="en-US" sz="14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7" name="図 1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AED01597-B2E5-B036-808F-B01DD47087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454" y="5045771"/>
            <a:ext cx="2464915" cy="1540572"/>
          </a:xfrm>
          <a:prstGeom prst="rect">
            <a:avLst/>
          </a:prstGeom>
        </p:spPr>
      </p:pic>
      <p:pic>
        <p:nvPicPr>
          <p:cNvPr id="19" name="図 18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48A4E0C9-5AFE-C69F-38E1-FDD089C227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91" y="5045771"/>
            <a:ext cx="2464916" cy="154057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119F800-0481-0364-845D-D9D6A30526CA}"/>
              </a:ext>
            </a:extLst>
          </p:cNvPr>
          <p:cNvSpPr txBox="1"/>
          <p:nvPr/>
        </p:nvSpPr>
        <p:spPr>
          <a:xfrm>
            <a:off x="90737" y="4616388"/>
            <a:ext cx="586963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1">
            <a:spAutoFit/>
          </a:bodyPr>
          <a:lstStyle/>
          <a:p>
            <a:r>
              <a:rPr lang="ja-JP" altLang="en-US" sz="1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　</a:t>
            </a:r>
            <a:r>
              <a:rPr lang="mn-MN" altLang="ja-JP" sz="1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Текстийн дэвсгэр өнгө өөрчлөх жишээ</a:t>
            </a:r>
            <a:endParaRPr kumimoji="1" lang="ja-JP" altLang="en-US" sz="14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C73A137-AEA8-80D5-0103-486190931B99}"/>
              </a:ext>
            </a:extLst>
          </p:cNvPr>
          <p:cNvSpPr txBox="1"/>
          <p:nvPr/>
        </p:nvSpPr>
        <p:spPr>
          <a:xfrm>
            <a:off x="5960370" y="2567491"/>
            <a:ext cx="3945630" cy="395383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 anchor="t" anchorCtr="0">
            <a:sp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mn-MN" altLang="ja-JP" sz="1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Хэл солих тохиргоо</a:t>
            </a:r>
          </a:p>
          <a:p>
            <a:pPr algn="l">
              <a:lnSpc>
                <a:spcPct val="150000"/>
              </a:lnSpc>
            </a:pPr>
            <a:r>
              <a:rPr lang="mn-MN" altLang="ja-JP" sz="13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Гадаадын иргэдэд мэдээлэл түгээхэд илүү хялбар болно. Гамшиг гэх мэт онцгой байдлын үед мэдээлэл түгээх, аялал жуулчлалын салбар болон худалдаа үйлчилгээний байгууламжид мэдээллийн хүртээмжийг сайжруулахад ашиг тустай</a:t>
            </a:r>
            <a:endParaRPr lang="en-US" altLang="ja-JP" sz="1300" dirty="0">
              <a:solidFill>
                <a:schemeClr val="tx2">
                  <a:lumMod val="75000"/>
                  <a:lumOff val="2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mn-MN" altLang="ja-JP" sz="1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Текстийн хэмжээ, өнгө, дэвсгэр өнгийг өөрчлөх</a:t>
            </a:r>
          </a:p>
          <a:p>
            <a:pPr>
              <a:lnSpc>
                <a:spcPct val="150000"/>
              </a:lnSpc>
            </a:pPr>
            <a:r>
              <a:rPr kumimoji="1" lang="mn-MN" altLang="ja-JP" sz="13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дэлгэцний дүрснээс текстийн өнгийг өөрчлөх тохиргоог хийснээр өнгө ялгадаггүй хүмүүс, сул хараатай хүмүүст хадмал тайлбарыг уншихад илүү хялбар болдог.</a:t>
            </a:r>
            <a:endParaRPr kumimoji="1" lang="en-US" altLang="ja-JP" sz="1300" dirty="0">
              <a:solidFill>
                <a:schemeClr val="tx2">
                  <a:lumMod val="75000"/>
                  <a:lumOff val="2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C38585B-D6B2-3B15-46EB-8A4D81482C9D}"/>
              </a:ext>
            </a:extLst>
          </p:cNvPr>
          <p:cNvSpPr/>
          <p:nvPr/>
        </p:nvSpPr>
        <p:spPr>
          <a:xfrm>
            <a:off x="7696063" y="2257013"/>
            <a:ext cx="426720" cy="162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英語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9A75B3C-6A9A-D3BB-0264-BF84288E2A1F}"/>
              </a:ext>
            </a:extLst>
          </p:cNvPr>
          <p:cNvSpPr/>
          <p:nvPr/>
        </p:nvSpPr>
        <p:spPr>
          <a:xfrm>
            <a:off x="4514551" y="2269931"/>
            <a:ext cx="553838" cy="1464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日本語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533D277B-AB52-37AF-2F3F-4067ECF192A4}"/>
              </a:ext>
            </a:extLst>
          </p:cNvPr>
          <p:cNvSpPr/>
          <p:nvPr/>
        </p:nvSpPr>
        <p:spPr>
          <a:xfrm>
            <a:off x="1172492" y="2301283"/>
            <a:ext cx="553838" cy="1464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モンゴル語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2A0470B2-6532-7D04-AC21-BC41594DDF0E}"/>
              </a:ext>
            </a:extLst>
          </p:cNvPr>
          <p:cNvSpPr/>
          <p:nvPr/>
        </p:nvSpPr>
        <p:spPr>
          <a:xfrm>
            <a:off x="233592" y="5045771"/>
            <a:ext cx="2455468" cy="146678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9A668FB-8B84-FC89-2BFB-DE9777EE821D}"/>
              </a:ext>
            </a:extLst>
          </p:cNvPr>
          <p:cNvSpPr/>
          <p:nvPr/>
        </p:nvSpPr>
        <p:spPr>
          <a:xfrm>
            <a:off x="221334" y="3019007"/>
            <a:ext cx="2455468" cy="146678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4E68AA1-4C0A-B5FB-0592-C1F9D9F94D5C}"/>
              </a:ext>
            </a:extLst>
          </p:cNvPr>
          <p:cNvSpPr/>
          <p:nvPr/>
        </p:nvSpPr>
        <p:spPr>
          <a:xfrm>
            <a:off x="3504901" y="5045771"/>
            <a:ext cx="2455468" cy="146678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21FDEA6-04F8-3CD8-2AF3-382D001DFA0A}"/>
              </a:ext>
            </a:extLst>
          </p:cNvPr>
          <p:cNvSpPr/>
          <p:nvPr/>
        </p:nvSpPr>
        <p:spPr>
          <a:xfrm>
            <a:off x="3504901" y="3009341"/>
            <a:ext cx="2455468" cy="146678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633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62E3-0FE3-15EC-5C6A-CFF63A67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モニター画面に映るスーツ姿の男性たち&#10;&#10;中程度の精度で自動的に生成された説明">
            <a:extLst>
              <a:ext uri="{FF2B5EF4-FFF2-40B4-BE49-F238E27FC236}">
                <a16:creationId xmlns:a16="http://schemas.microsoft.com/office/drawing/2014/main" id="{74E4E3EB-28EC-B31C-ADC0-2027AD7AF8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222" y="741472"/>
            <a:ext cx="2935051" cy="1834920"/>
          </a:xfrm>
          <a:prstGeom prst="rect">
            <a:avLst/>
          </a:prstGeom>
        </p:spPr>
      </p:pic>
      <p:pic>
        <p:nvPicPr>
          <p:cNvPr id="11" name="図 10" descr="モニター画面に映るスーツ姿の男性たち&#10;&#10;中程度の精度で自動的に生成された説明">
            <a:extLst>
              <a:ext uri="{FF2B5EF4-FFF2-40B4-BE49-F238E27FC236}">
                <a16:creationId xmlns:a16="http://schemas.microsoft.com/office/drawing/2014/main" id="{1C3C275F-61E6-92AB-9475-72E471426C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29" y="736078"/>
            <a:ext cx="2935051" cy="183440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FAD46B8-A034-49F3-4C15-C579577D54B0}"/>
              </a:ext>
            </a:extLst>
          </p:cNvPr>
          <p:cNvSpPr txBox="1"/>
          <p:nvPr/>
        </p:nvSpPr>
        <p:spPr>
          <a:xfrm>
            <a:off x="56605" y="41137"/>
            <a:ext cx="979279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mn-MN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Дохионы хэлний дүрс</a:t>
            </a:r>
            <a:r>
              <a:rPr lang="en-US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(</a:t>
            </a:r>
            <a:r>
              <a:rPr lang="mn-MN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Дэд дүрс</a:t>
            </a:r>
            <a:r>
              <a:rPr lang="en-US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)</a:t>
            </a:r>
            <a:r>
              <a:rPr lang="mn-MN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-ний дэлгэцний байрлал солих </a:t>
            </a:r>
            <a:r>
              <a:rPr lang="en-US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(</a:t>
            </a:r>
            <a:r>
              <a:rPr lang="mn-MN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хэмжээг томруулж багасгах</a:t>
            </a:r>
            <a:r>
              <a:rPr lang="en-US" altLang="ja-JP" b="1" u="sng" dirty="0">
                <a:solidFill>
                  <a:schemeClr val="bg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)</a:t>
            </a:r>
            <a:r>
              <a:rPr kumimoji="1" lang="ja-JP" altLang="en-US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</a:p>
        </p:txBody>
      </p:sp>
      <p:pic>
        <p:nvPicPr>
          <p:cNvPr id="2" name="図 1" descr="グラフィカル ユーザー インターフェイス, アプリケーション, Teams&#10;&#10;自動的に生成された説明">
            <a:extLst>
              <a:ext uri="{FF2B5EF4-FFF2-40B4-BE49-F238E27FC236}">
                <a16:creationId xmlns:a16="http://schemas.microsoft.com/office/drawing/2014/main" id="{83BE0BA3-9EAF-31CD-D6B8-E97E0FF55B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30" y="2732462"/>
            <a:ext cx="2948031" cy="1842520"/>
          </a:xfrm>
          <a:prstGeom prst="rect">
            <a:avLst/>
          </a:prstGeom>
        </p:spPr>
      </p:pic>
      <p:pic>
        <p:nvPicPr>
          <p:cNvPr id="3" name="図 2" descr="女性の写真のコラージュ&#10;&#10;中程度の精度で自動的に生成された説明">
            <a:extLst>
              <a:ext uri="{FF2B5EF4-FFF2-40B4-BE49-F238E27FC236}">
                <a16:creationId xmlns:a16="http://schemas.microsoft.com/office/drawing/2014/main" id="{6FEEF896-9CD6-5510-4738-1F5B9D6573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222" y="2771149"/>
            <a:ext cx="2935051" cy="18038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521161-4F13-3E17-1E0A-602D7CEB4168}"/>
              </a:ext>
            </a:extLst>
          </p:cNvPr>
          <p:cNvSpPr txBox="1"/>
          <p:nvPr/>
        </p:nvSpPr>
        <p:spPr>
          <a:xfrm>
            <a:off x="1002632" y="5162310"/>
            <a:ext cx="8179468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u"/>
            </a:pPr>
            <a:r>
              <a:rPr kumimoji="1"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бичлэг дээрх ярьж байгаа хүн нь аль тал руу харж байгаагаас шалтгаалан дохионы хэлний бичлэгийн байрлалыг баруун зүүн тал болон дэлгэцний голд тааруулах тохиргоог хийх боломжтой. </a:t>
            </a:r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Мөн дохионы хэлний байрлалыг өөрчлөх тохиргооноос гадна </a:t>
            </a:r>
            <a:r>
              <a:rPr kumimoji="1"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хэмжээг томруулж багасгах боломжтой.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6837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D2D6B-9510-1491-DACE-73E15EDE6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BB5A94-4ADA-EB12-C7AD-48F3691ECCF6}"/>
              </a:ext>
            </a:extLst>
          </p:cNvPr>
          <p:cNvSpPr txBox="1"/>
          <p:nvPr/>
        </p:nvSpPr>
        <p:spPr>
          <a:xfrm>
            <a:off x="438150" y="766968"/>
            <a:ext cx="9029700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mn-MN" altLang="ja-JP" sz="2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Шаардлагатай тохиолдолд хэрэглэгчийн төхөөрөмжийг алсын зайнаас хандалт хийх, удирдах боломжтой.</a:t>
            </a:r>
            <a:endParaRPr kumimoji="1" lang="ja-JP" altLang="en-US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F5A268-78B1-A249-0D01-7ABF06B7AE70}"/>
              </a:ext>
            </a:extLst>
          </p:cNvPr>
          <p:cNvSpPr txBox="1"/>
          <p:nvPr/>
        </p:nvSpPr>
        <p:spPr>
          <a:xfrm>
            <a:off x="438150" y="2650905"/>
            <a:ext cx="9658350" cy="201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mn-MN" altLang="ja-JP" sz="2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Үзэж буй дэлгэцийг хөдөлгөөнгүй дүрс рүү хүчээр солих тохиргоо</a:t>
            </a:r>
            <a:endParaRPr lang="en-US" altLang="ja-JP" sz="2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mn-MN" altLang="ja-JP" sz="2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Төхөөрөмжийн бүртгэлийн бүлгийг өөрчлөх</a:t>
            </a:r>
            <a:endParaRPr lang="en-US" altLang="ja-JP" sz="2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mn-MN" altLang="ja-JP" sz="2200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Давтан үзүүлэх горимд алсын зайнаас хандалт хийх боломжтой</a:t>
            </a:r>
            <a:endParaRPr kumimoji="1" lang="en-US" altLang="ja-JP" sz="22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0604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99D-5C7B-7EBA-0FC1-23C67DAE5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E3D8F34-398D-3CCF-A1E6-1B5B6D0E412D}"/>
              </a:ext>
            </a:extLst>
          </p:cNvPr>
          <p:cNvSpPr/>
          <p:nvPr/>
        </p:nvSpPr>
        <p:spPr>
          <a:xfrm>
            <a:off x="6599987" y="1352679"/>
            <a:ext cx="2039296" cy="141320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Google Shape;106;p3" descr="ダイアグラム&#10;&#10;自動的に生成された説明">
            <a:extLst>
              <a:ext uri="{FF2B5EF4-FFF2-40B4-BE49-F238E27FC236}">
                <a16:creationId xmlns:a16="http://schemas.microsoft.com/office/drawing/2014/main" id="{51CEB189-3669-206E-FCF9-E89D851E821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848" b="29820"/>
          <a:stretch/>
        </p:blipFill>
        <p:spPr>
          <a:xfrm>
            <a:off x="6754030" y="1629003"/>
            <a:ext cx="1731209" cy="846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図 12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45A605FA-0E9E-D0D4-978F-F2664CC16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10" y="1327764"/>
            <a:ext cx="1968175" cy="1413203"/>
          </a:xfrm>
          <a:prstGeom prst="rect">
            <a:avLst/>
          </a:prstGeom>
        </p:spPr>
      </p:pic>
      <p:sp>
        <p:nvSpPr>
          <p:cNvPr id="14" name="矢印: 右 13">
            <a:extLst>
              <a:ext uri="{FF2B5EF4-FFF2-40B4-BE49-F238E27FC236}">
                <a16:creationId xmlns:a16="http://schemas.microsoft.com/office/drawing/2014/main" id="{5B0C52B2-3A3B-3982-5026-57FB20175C56}"/>
              </a:ext>
            </a:extLst>
          </p:cNvPr>
          <p:cNvSpPr/>
          <p:nvPr/>
        </p:nvSpPr>
        <p:spPr>
          <a:xfrm>
            <a:off x="5149585" y="1776980"/>
            <a:ext cx="705173" cy="44990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FBF8321B-19F5-72B7-F126-3B77B973945A}"/>
              </a:ext>
            </a:extLst>
          </p:cNvPr>
          <p:cNvSpPr/>
          <p:nvPr/>
        </p:nvSpPr>
        <p:spPr>
          <a:xfrm>
            <a:off x="187482" y="1367908"/>
            <a:ext cx="2191485" cy="1213272"/>
          </a:xfrm>
          <a:prstGeom prst="rightArrow">
            <a:avLst>
              <a:gd name="adj1" fmla="val 80066"/>
              <a:gd name="adj2" fmla="val 254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mn-MN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Серверээс автоматаар үзэж буй дэлгэцийг солих дохио өгөх</a:t>
            </a:r>
            <a:endParaRPr kumimoji="1" lang="ja-JP" altLang="en-US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9CB02DB-4D9D-370A-C103-EA4C9B0FB448}"/>
              </a:ext>
            </a:extLst>
          </p:cNvPr>
          <p:cNvSpPr/>
          <p:nvPr/>
        </p:nvSpPr>
        <p:spPr>
          <a:xfrm>
            <a:off x="113210" y="831613"/>
            <a:ext cx="9468699" cy="244171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170312-C631-54BC-1E00-5E31BC76561E}"/>
              </a:ext>
            </a:extLst>
          </p:cNvPr>
          <p:cNvSpPr txBox="1"/>
          <p:nvPr/>
        </p:nvSpPr>
        <p:spPr>
          <a:xfrm>
            <a:off x="113210" y="606660"/>
            <a:ext cx="9274630" cy="4499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1">
            <a:noAutofit/>
          </a:bodyPr>
          <a:lstStyle/>
          <a:p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　</a:t>
            </a:r>
            <a:r>
              <a:rPr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Хэрэглэгчийн үзэж буй дэлгэцийг шаардлагатай тохиолдолд алсын зайнаас хандалт хийх тохиргоо</a:t>
            </a:r>
            <a:endParaRPr kumimoji="1" lang="ja-JP" altLang="en-US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13ABD89-A497-F4C8-E154-AFD5EB0E4650}"/>
              </a:ext>
            </a:extLst>
          </p:cNvPr>
          <p:cNvSpPr txBox="1"/>
          <p:nvPr/>
        </p:nvSpPr>
        <p:spPr>
          <a:xfrm>
            <a:off x="113210" y="109868"/>
            <a:ext cx="7698379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l"/>
            <a:r>
              <a:rPr lang="mn-MN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Алсын зайнаас хандалт хийх тохиргоо</a:t>
            </a:r>
            <a:r>
              <a:rPr lang="ja-JP" altLang="en-US" sz="2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①</a:t>
            </a:r>
            <a:endParaRPr kumimoji="1" lang="ja-JP" altLang="en-US" sz="24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E270CF-E469-1DD0-21DA-A7E69BF5F4B3}"/>
              </a:ext>
            </a:extLst>
          </p:cNvPr>
          <p:cNvSpPr txBox="1"/>
          <p:nvPr/>
        </p:nvSpPr>
        <p:spPr>
          <a:xfrm>
            <a:off x="95298" y="2989810"/>
            <a:ext cx="9715403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mn-MN" altLang="ja-JP" sz="1400" b="1" dirty="0">
                <a:solidFill>
                  <a:srgbClr val="FF0000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Үзэж буй дэлгэц нь автоматаар гамшгийн үед нүүлгэн шилжүүлэх маршрутаар солих</a:t>
            </a:r>
            <a:endParaRPr kumimoji="1" lang="ja-JP" altLang="en-US" sz="14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5" name="図 64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B78E1C4E-EDEA-C440-44AD-1B2848B616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522" y="3892145"/>
            <a:ext cx="1841141" cy="1328156"/>
          </a:xfrm>
          <a:prstGeom prst="rect">
            <a:avLst/>
          </a:prstGeom>
        </p:spPr>
      </p:pic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FD3A4773-395C-ED7C-0895-7B4F3EE20EEC}"/>
              </a:ext>
            </a:extLst>
          </p:cNvPr>
          <p:cNvSpPr/>
          <p:nvPr/>
        </p:nvSpPr>
        <p:spPr>
          <a:xfrm>
            <a:off x="4989028" y="3902188"/>
            <a:ext cx="1026289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kumimoji="1"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Аялал жуулчлал</a:t>
            </a:r>
            <a:endParaRPr kumimoji="1" lang="en-US" altLang="ja-JP" sz="120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０）</a:t>
            </a: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3C0006B9-2823-DD01-6B6A-5AD6EF4CF0CF}"/>
              </a:ext>
            </a:extLst>
          </p:cNvPr>
          <p:cNvSpPr/>
          <p:nvPr/>
        </p:nvSpPr>
        <p:spPr>
          <a:xfrm>
            <a:off x="6439511" y="4588849"/>
            <a:ext cx="1026289" cy="6096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Их сургууль</a:t>
            </a:r>
            <a:endParaRPr lang="en-US" altLang="ja-JP" sz="120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（１２０）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995F413D-4CE9-FBF4-FD29-0361D3E3179C}"/>
              </a:ext>
            </a:extLst>
          </p:cNvPr>
          <p:cNvSpPr/>
          <p:nvPr/>
        </p:nvSpPr>
        <p:spPr>
          <a:xfrm>
            <a:off x="7935791" y="5485020"/>
            <a:ext cx="1356384" cy="766319"/>
          </a:xfrm>
          <a:prstGeom prst="rect">
            <a:avLst/>
          </a:prstGeom>
          <a:solidFill>
            <a:srgbClr val="FFE7F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kumimoji="1"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Боловсролын салбар</a:t>
            </a:r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（１００）</a:t>
            </a: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065C1D3D-7933-F33F-AA88-9894596EF914}"/>
              </a:ext>
            </a:extLst>
          </p:cNvPr>
          <p:cNvSpPr/>
          <p:nvPr/>
        </p:nvSpPr>
        <p:spPr>
          <a:xfrm>
            <a:off x="7914507" y="4573355"/>
            <a:ext cx="1356384" cy="609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kumimoji="1"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Худалдаа үйлчилгээний төв</a:t>
            </a:r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үүд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（１００）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6CAEB733-0FAC-5126-F16D-AE69EAF95A24}"/>
              </a:ext>
            </a:extLst>
          </p:cNvPr>
          <p:cNvSpPr/>
          <p:nvPr/>
        </p:nvSpPr>
        <p:spPr>
          <a:xfrm>
            <a:off x="6336566" y="3747010"/>
            <a:ext cx="1226366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kumimoji="1"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Их с</a:t>
            </a:r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ургуулиуд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０）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35F70C54-B694-8167-7602-5BD54729B5F0}"/>
              </a:ext>
            </a:extLst>
          </p:cNvPr>
          <p:cNvSpPr/>
          <p:nvPr/>
        </p:nvSpPr>
        <p:spPr>
          <a:xfrm>
            <a:off x="4916973" y="4653726"/>
            <a:ext cx="1248293" cy="609600"/>
          </a:xfrm>
          <a:prstGeom prst="rect">
            <a:avLst/>
          </a:prstGeom>
          <a:solidFill>
            <a:srgbClr val="FFE7F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Нисэх онгоцны буудал</a:t>
            </a:r>
            <a:endParaRPr lang="en-US" altLang="ja-JP" sz="1200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（５０）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A5882FC4-FD82-2F32-E127-A0BF4FC0BA67}"/>
              </a:ext>
            </a:extLst>
          </p:cNvPr>
          <p:cNvSpPr/>
          <p:nvPr/>
        </p:nvSpPr>
        <p:spPr>
          <a:xfrm>
            <a:off x="6333767" y="5475886"/>
            <a:ext cx="1463040" cy="10205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kumimoji="1"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З</a:t>
            </a:r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очид буудал болон аялал жуулчлалын бүсийн мэдээлэл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（４０）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0AF42E3-72CF-31D3-D5DE-6D7F1BBB3D52}"/>
              </a:ext>
            </a:extLst>
          </p:cNvPr>
          <p:cNvSpPr/>
          <p:nvPr/>
        </p:nvSpPr>
        <p:spPr>
          <a:xfrm>
            <a:off x="7881786" y="3667643"/>
            <a:ext cx="1392843" cy="609600"/>
          </a:xfrm>
          <a:prstGeom prst="rect">
            <a:avLst/>
          </a:prstGeom>
          <a:solidFill>
            <a:srgbClr val="FFE7F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r>
              <a:rPr lang="mn-MN" altLang="ja-JP" sz="12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бүс нутгийн мэдээлэл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100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7" name="矢印: 右 76">
            <a:extLst>
              <a:ext uri="{FF2B5EF4-FFF2-40B4-BE49-F238E27FC236}">
                <a16:creationId xmlns:a16="http://schemas.microsoft.com/office/drawing/2014/main" id="{29A6A944-CD33-7738-DFEC-F2B0551E3894}"/>
              </a:ext>
            </a:extLst>
          </p:cNvPr>
          <p:cNvSpPr/>
          <p:nvPr/>
        </p:nvSpPr>
        <p:spPr>
          <a:xfrm>
            <a:off x="257263" y="3979754"/>
            <a:ext cx="2201781" cy="1171705"/>
          </a:xfrm>
          <a:prstGeom prst="rightArrow">
            <a:avLst>
              <a:gd name="adj1" fmla="val 80066"/>
              <a:gd name="adj2" fmla="val 254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mn-MN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Серверээс автоматаар үзэж буй дэлгэцийг солих дохио өгөх</a:t>
            </a:r>
            <a:endParaRPr kumimoji="1" lang="ja-JP" altLang="en-US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sz="1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5EE3E560-7424-7005-E26E-CF16F000BDAE}"/>
              </a:ext>
            </a:extLst>
          </p:cNvPr>
          <p:cNvSpPr/>
          <p:nvPr/>
        </p:nvSpPr>
        <p:spPr>
          <a:xfrm>
            <a:off x="124784" y="3584671"/>
            <a:ext cx="9468699" cy="308234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6F88E75-E5D8-193A-27E5-A84F283A8FEE}"/>
              </a:ext>
            </a:extLst>
          </p:cNvPr>
          <p:cNvSpPr txBox="1"/>
          <p:nvPr/>
        </p:nvSpPr>
        <p:spPr>
          <a:xfrm>
            <a:off x="113210" y="3399213"/>
            <a:ext cx="5902107" cy="4499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1">
            <a:noAutofit/>
          </a:bodyPr>
          <a:lstStyle/>
          <a:p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　</a:t>
            </a:r>
            <a:r>
              <a:rPr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Таблетны бүлгийн бүртгэл, бүртгэл өөрчлөх</a:t>
            </a:r>
            <a:endParaRPr kumimoji="1" lang="ja-JP" altLang="en-US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EFF8702E-AB55-7524-C85A-8066C6E601D2}"/>
              </a:ext>
            </a:extLst>
          </p:cNvPr>
          <p:cNvCxnSpPr>
            <a:cxnSpLocks/>
          </p:cNvCxnSpPr>
          <p:nvPr/>
        </p:nvCxnSpPr>
        <p:spPr>
          <a:xfrm flipV="1">
            <a:off x="4442675" y="3987885"/>
            <a:ext cx="546353" cy="1109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FCF36D88-CC8C-49C4-9C4A-01686711C86A}"/>
              </a:ext>
            </a:extLst>
          </p:cNvPr>
          <p:cNvCxnSpPr>
            <a:cxnSpLocks/>
            <a:endCxn id="74" idx="1"/>
          </p:cNvCxnSpPr>
          <p:nvPr/>
        </p:nvCxnSpPr>
        <p:spPr>
          <a:xfrm>
            <a:off x="4432663" y="4348926"/>
            <a:ext cx="484310" cy="609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60C0669-D12C-0632-ADCC-F26B149598AC}"/>
              </a:ext>
            </a:extLst>
          </p:cNvPr>
          <p:cNvSpPr txBox="1"/>
          <p:nvPr/>
        </p:nvSpPr>
        <p:spPr>
          <a:xfrm>
            <a:off x="257262" y="5198449"/>
            <a:ext cx="5124635" cy="147732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mn-MN" altLang="ja-JP" sz="1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Таблет зэрэг төхөөрөмжүүдийг бичлэгийн хамрах бүс нутаг, салбар, зорилтот бүлэг зэрэг тодорхой ямар нэг бүлэгт хувааж бүртгэнэ. </a:t>
            </a:r>
            <a:endParaRPr lang="mn-MN" altLang="ja-JP" sz="1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mn-MN" altLang="ja-JP" sz="1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Серверт байршуулсан бүх видео болон хадмал орчуулгад тохируулан бүлгийн бүртгэлийг хэдэн ч удаа үүсгэх боломжтой</a:t>
            </a:r>
            <a:r>
              <a:rPr lang="mn-MN" altLang="ja-JP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mn-MN" altLang="ja-JP" sz="1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Сургууль, худалдаа үйлчилгээний байгууллага, бүс нутаг бүрт тус тусад нь тохиргоо хийх боломжтой. </a:t>
            </a:r>
            <a:endParaRPr lang="en-US" altLang="ja-JP" sz="10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lang="en-US" altLang="ja-JP" sz="1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※</a:t>
            </a:r>
            <a:r>
              <a:rPr lang="mn-MN" altLang="ja-JP" sz="10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Одоогоор хэрэглэгчийг нэг л бүлэгт хамааруулж бүртгэх боломжтой бөгөөд зөвхөн серверээс тохиргоо хийх боломжтой.</a:t>
            </a:r>
            <a:endParaRPr lang="en-US" altLang="ja-JP" sz="10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endParaRPr kumimoji="1" lang="ja-JP" altLang="en-US" sz="1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3478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DB07FC1-7E58-63B4-1C20-B050FE326B96}"/>
              </a:ext>
            </a:extLst>
          </p:cNvPr>
          <p:cNvSpPr txBox="1"/>
          <p:nvPr/>
        </p:nvSpPr>
        <p:spPr>
          <a:xfrm>
            <a:off x="182221" y="227098"/>
            <a:ext cx="7317617" cy="4499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1">
            <a:noAutofit/>
          </a:bodyPr>
          <a:lstStyle/>
          <a:p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　</a:t>
            </a:r>
            <a:r>
              <a:rPr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Гамшгийн үед алсаас хандалт хийж дэлгэцийг өөрчлөх</a:t>
            </a:r>
            <a:endParaRPr kumimoji="1" lang="ja-JP" altLang="en-US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" name="図 5" descr="グラフィカル ユーザー インターフェイス, アプリケーション, Web サイト, Teams&#10;&#10;自動的に生成された説明">
            <a:extLst>
              <a:ext uri="{FF2B5EF4-FFF2-40B4-BE49-F238E27FC236}">
                <a16:creationId xmlns:a16="http://schemas.microsoft.com/office/drawing/2014/main" id="{0363F223-04CE-5992-5B0D-39625814F1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4" b="2115"/>
          <a:stretch/>
        </p:blipFill>
        <p:spPr bwMode="auto">
          <a:xfrm>
            <a:off x="928045" y="1834587"/>
            <a:ext cx="3297369" cy="23276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図 6" descr="テレビの画面&#10;&#10;中程度の精度で自動的に生成された説明">
            <a:extLst>
              <a:ext uri="{FF2B5EF4-FFF2-40B4-BE49-F238E27FC236}">
                <a16:creationId xmlns:a16="http://schemas.microsoft.com/office/drawing/2014/main" id="{8C30F4F5-759D-69D3-E8B9-7573F614F0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8" b="33570"/>
          <a:stretch/>
        </p:blipFill>
        <p:spPr bwMode="auto">
          <a:xfrm>
            <a:off x="5720283" y="1834587"/>
            <a:ext cx="3558870" cy="23276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BC3F1083-28B9-7E7B-4FAF-16EEC7803A4A}"/>
              </a:ext>
            </a:extLst>
          </p:cNvPr>
          <p:cNvSpPr/>
          <p:nvPr/>
        </p:nvSpPr>
        <p:spPr>
          <a:xfrm>
            <a:off x="4956497" y="2697342"/>
            <a:ext cx="266700" cy="742950"/>
          </a:xfrm>
          <a:prstGeom prst="rightArrow">
            <a:avLst>
              <a:gd name="adj1" fmla="val 50000"/>
              <a:gd name="adj2" fmla="val 66414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C3B459-90DF-4567-C7DD-A90DDAD620BF}"/>
              </a:ext>
            </a:extLst>
          </p:cNvPr>
          <p:cNvSpPr txBox="1"/>
          <p:nvPr/>
        </p:nvSpPr>
        <p:spPr>
          <a:xfrm>
            <a:off x="182221" y="794131"/>
            <a:ext cx="9238144" cy="9233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l"/>
            <a:r>
              <a:rPr lang="mn-MN" altLang="ja-JP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Онцгой байдлын үед үзэгчийн телевиз болон таблетний дэлгэц рүү серверээс автоматаар дохио өгч гамшгийн үед нүүлгэн шилжүүлэх мэдээллийг бүх хэрэглэгч рүү зэрэг өгөх боломжтой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5101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264CE-0FD8-1CE8-8528-6D545CB6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3BAFC816-A92F-61EF-C891-FE09AA900C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57" y="2081745"/>
            <a:ext cx="2178453" cy="1564188"/>
          </a:xfrm>
          <a:prstGeom prst="rect">
            <a:avLst/>
          </a:prstGeom>
        </p:spPr>
      </p:pic>
      <p:sp>
        <p:nvSpPr>
          <p:cNvPr id="14" name="矢印: 右 13">
            <a:extLst>
              <a:ext uri="{FF2B5EF4-FFF2-40B4-BE49-F238E27FC236}">
                <a16:creationId xmlns:a16="http://schemas.microsoft.com/office/drawing/2014/main" id="{D38F48E7-4E95-3CFB-5CAC-F8375501AD3F}"/>
              </a:ext>
            </a:extLst>
          </p:cNvPr>
          <p:cNvSpPr/>
          <p:nvPr/>
        </p:nvSpPr>
        <p:spPr>
          <a:xfrm>
            <a:off x="5146673" y="2737191"/>
            <a:ext cx="705173" cy="44990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87D9D02D-123C-B98B-110B-84998A72E378}"/>
              </a:ext>
            </a:extLst>
          </p:cNvPr>
          <p:cNvSpPr/>
          <p:nvPr/>
        </p:nvSpPr>
        <p:spPr>
          <a:xfrm>
            <a:off x="252005" y="2213222"/>
            <a:ext cx="2200600" cy="1301233"/>
          </a:xfrm>
          <a:prstGeom prst="rightArrow">
            <a:avLst>
              <a:gd name="adj1" fmla="val 61125"/>
              <a:gd name="adj2" fmla="val 2540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mn-MN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Алсын зайнаас хандалт хийж</a:t>
            </a:r>
            <a:endParaRPr kumimoji="1" lang="en-US" altLang="ja-JP" sz="1400" b="1" dirty="0">
              <a:solidFill>
                <a:schemeClr val="tx1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LOOP</a:t>
            </a:r>
            <a:r>
              <a:rPr lang="mn-MN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MODE </a:t>
            </a:r>
            <a:r>
              <a:rPr lang="mn-MN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сонгох</a:t>
            </a:r>
            <a:endParaRPr kumimoji="1" lang="ja-JP" altLang="en-US" sz="1400" b="1" dirty="0">
              <a:solidFill>
                <a:schemeClr val="tx1"/>
              </a:solidFill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07EE8B2-6BF1-6A08-1195-A190E0A06890}"/>
              </a:ext>
            </a:extLst>
          </p:cNvPr>
          <p:cNvSpPr/>
          <p:nvPr/>
        </p:nvSpPr>
        <p:spPr>
          <a:xfrm>
            <a:off x="113210" y="874295"/>
            <a:ext cx="9468699" cy="350611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D284C60-A82A-6209-4053-426E096EB2AF}"/>
              </a:ext>
            </a:extLst>
          </p:cNvPr>
          <p:cNvSpPr txBox="1"/>
          <p:nvPr/>
        </p:nvSpPr>
        <p:spPr>
          <a:xfrm>
            <a:off x="113209" y="606660"/>
            <a:ext cx="9468699" cy="4499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1">
            <a:noAutofit/>
          </a:bodyPr>
          <a:lstStyle/>
          <a:p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　</a:t>
            </a:r>
            <a:r>
              <a:rPr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Стандарт тоглуулах горимноос давтан үзүүлэх горим руу шилжүүлэх</a:t>
            </a:r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mn-MN" altLang="ja-JP" sz="16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Таблет дээр удирдах боломжтой</a:t>
            </a:r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85B2644-1A02-223D-F31B-D9D24D6037BC}"/>
              </a:ext>
            </a:extLst>
          </p:cNvPr>
          <p:cNvSpPr txBox="1"/>
          <p:nvPr/>
        </p:nvSpPr>
        <p:spPr>
          <a:xfrm>
            <a:off x="113210" y="109868"/>
            <a:ext cx="775063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l"/>
            <a:r>
              <a:rPr lang="mn-MN" altLang="ja-JP" sz="2400" b="1" u="sng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Алсын зайнаас хандалт хийх тохиргоо </a:t>
            </a:r>
            <a:r>
              <a:rPr lang="ja-JP" altLang="en-US" sz="2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</a:t>
            </a:r>
            <a:endParaRPr kumimoji="1" lang="ja-JP" altLang="en-US" sz="24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421F2B4-B662-8865-CD16-5B230291AA9A}"/>
              </a:ext>
            </a:extLst>
          </p:cNvPr>
          <p:cNvSpPr txBox="1"/>
          <p:nvPr/>
        </p:nvSpPr>
        <p:spPr>
          <a:xfrm>
            <a:off x="573505" y="4456219"/>
            <a:ext cx="8758990" cy="23145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 anchorCtr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Үзэх боломжтой бүх</a:t>
            </a:r>
            <a:r>
              <a:rPr kumimoji="1"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бичлэгүүдээс хүссэн бичлэгээ сонгож, тодорхойгүй хугацаагаар дахин давтан тоглуулах боломжтой.</a:t>
            </a:r>
            <a:r>
              <a:rPr kumimoji="1" lang="ja-JP" altLang="en-US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  <a:endParaRPr kumimoji="1" lang="mn-MN" altLang="ja-JP" sz="14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Ижил бичлэгийг давтан үзүүлэх шаардлагатай байгууллагын хүлээн авагчийн хэсэг, дэлгүүрийн дотор гаднах зар сурталчилгаа, цахим сурталчилгааны самбар зэрэгтэй хамтрах боломжтой.</a:t>
            </a:r>
            <a:endParaRPr lang="en-US" altLang="ja-JP" sz="14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mn-MN" altLang="ja-JP" sz="1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Дэд бичлэг, текст, мэдээллийн хүртээмжийг сайжруулахаас гадна бараа бүтээгдэхүүний танилцуулга, худалдан авах онлайн дэлгүүр лүү холбох боломжтой</a:t>
            </a:r>
            <a:endParaRPr kumimoji="1" lang="ja-JP" altLang="en-US" sz="14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EE8EFC1-90E5-CF15-44C1-EC582103DFE8}"/>
              </a:ext>
            </a:extLst>
          </p:cNvPr>
          <p:cNvSpPr/>
          <p:nvPr/>
        </p:nvSpPr>
        <p:spPr>
          <a:xfrm>
            <a:off x="8379846" y="2715504"/>
            <a:ext cx="1026289" cy="6096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Бичлэг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E68EB27-6E14-D481-1FC6-1BB525C6E173}"/>
              </a:ext>
            </a:extLst>
          </p:cNvPr>
          <p:cNvSpPr/>
          <p:nvPr/>
        </p:nvSpPr>
        <p:spPr>
          <a:xfrm>
            <a:off x="6629011" y="3645933"/>
            <a:ext cx="1026289" cy="609600"/>
          </a:xfrm>
          <a:prstGeom prst="rect">
            <a:avLst/>
          </a:prstGeom>
          <a:solidFill>
            <a:srgbClr val="FFE7F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Бичлэг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6CB7BB3-1DA4-F405-05D2-F64066425791}"/>
              </a:ext>
            </a:extLst>
          </p:cNvPr>
          <p:cNvSpPr/>
          <p:nvPr/>
        </p:nvSpPr>
        <p:spPr>
          <a:xfrm>
            <a:off x="7998272" y="1800997"/>
            <a:ext cx="1026289" cy="609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Бичлэг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B76F7A7-EF55-77C4-E4B0-465CC07080D1}"/>
              </a:ext>
            </a:extLst>
          </p:cNvPr>
          <p:cNvSpPr/>
          <p:nvPr/>
        </p:nvSpPr>
        <p:spPr>
          <a:xfrm>
            <a:off x="6025466" y="2704429"/>
            <a:ext cx="1026289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Бичлэг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EA20266-C982-68B8-BC25-F831379C13E4}"/>
              </a:ext>
            </a:extLst>
          </p:cNvPr>
          <p:cNvSpPr/>
          <p:nvPr/>
        </p:nvSpPr>
        <p:spPr>
          <a:xfrm>
            <a:off x="8050249" y="3645933"/>
            <a:ext cx="1026289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Бичлэг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486D137-AC4E-06E7-2951-BF6B8F5AEE43}"/>
              </a:ext>
            </a:extLst>
          </p:cNvPr>
          <p:cNvSpPr/>
          <p:nvPr/>
        </p:nvSpPr>
        <p:spPr>
          <a:xfrm>
            <a:off x="6669116" y="1803253"/>
            <a:ext cx="1026289" cy="609600"/>
          </a:xfrm>
          <a:prstGeom prst="rect">
            <a:avLst/>
          </a:prstGeom>
          <a:solidFill>
            <a:srgbClr val="FFE7F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mn-MN" altLang="ja-JP" sz="12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Бичлэг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6E563B21-AEC4-865A-827D-7F030EB6ADBD}"/>
              </a:ext>
            </a:extLst>
          </p:cNvPr>
          <p:cNvCxnSpPr>
            <a:stCxn id="25" idx="0"/>
            <a:endCxn id="27" idx="1"/>
          </p:cNvCxnSpPr>
          <p:nvPr/>
        </p:nvCxnSpPr>
        <p:spPr>
          <a:xfrm flipV="1">
            <a:off x="6538611" y="2108053"/>
            <a:ext cx="130505" cy="5963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C193517-886B-83F0-2145-24A843149B12}"/>
              </a:ext>
            </a:extLst>
          </p:cNvPr>
          <p:cNvCxnSpPr>
            <a:cxnSpLocks/>
            <a:stCxn id="27" idx="3"/>
            <a:endCxn id="24" idx="1"/>
          </p:cNvCxnSpPr>
          <p:nvPr/>
        </p:nvCxnSpPr>
        <p:spPr>
          <a:xfrm flipV="1">
            <a:off x="7695405" y="2105797"/>
            <a:ext cx="302867" cy="22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AB33B87B-E54F-37F8-0BD4-8E5A9382485B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8571422" y="2467815"/>
            <a:ext cx="321569" cy="2476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F6FBEED4-A53B-4260-CA34-863E98CB4F8B}"/>
              </a:ext>
            </a:extLst>
          </p:cNvPr>
          <p:cNvCxnSpPr>
            <a:cxnSpLocks/>
            <a:stCxn id="22" idx="2"/>
            <a:endCxn id="26" idx="0"/>
          </p:cNvCxnSpPr>
          <p:nvPr/>
        </p:nvCxnSpPr>
        <p:spPr>
          <a:xfrm flipH="1">
            <a:off x="8563394" y="3325104"/>
            <a:ext cx="329597" cy="3208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4AA5054-EAA5-B87F-D4B6-D22F522629F1}"/>
              </a:ext>
            </a:extLst>
          </p:cNvPr>
          <p:cNvCxnSpPr>
            <a:cxnSpLocks/>
            <a:stCxn id="26" idx="1"/>
            <a:endCxn id="23" idx="3"/>
          </p:cNvCxnSpPr>
          <p:nvPr/>
        </p:nvCxnSpPr>
        <p:spPr>
          <a:xfrm flipH="1">
            <a:off x="7655300" y="3950733"/>
            <a:ext cx="3949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3A232EF1-C458-4ACF-37EE-092762B93368}"/>
              </a:ext>
            </a:extLst>
          </p:cNvPr>
          <p:cNvCxnSpPr>
            <a:cxnSpLocks/>
            <a:stCxn id="23" idx="0"/>
            <a:endCxn id="25" idx="2"/>
          </p:cNvCxnSpPr>
          <p:nvPr/>
        </p:nvCxnSpPr>
        <p:spPr>
          <a:xfrm flipH="1" flipV="1">
            <a:off x="6538611" y="3314029"/>
            <a:ext cx="603545" cy="3319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426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3D2F2-5ADB-840A-28DE-2952648A6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AE76A8-1AAE-403D-84AB-E43C1E97BC9E}"/>
              </a:ext>
            </a:extLst>
          </p:cNvPr>
          <p:cNvSpPr txBox="1"/>
          <p:nvPr/>
        </p:nvSpPr>
        <p:spPr>
          <a:xfrm>
            <a:off x="1258029" y="348521"/>
            <a:ext cx="6794432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mn-MN" altLang="ja-JP" sz="2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Шууд нэвтрүүлэгт хадмал тайлбар, дохионы хэлний орчуулга оруулах</a:t>
            </a:r>
            <a:endParaRPr kumimoji="1" lang="ja-JP" altLang="en-US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" name="図 3" descr="人, 屋内, 男, 写真 が含まれている画像&#10;&#10;自動的に生成された説明">
            <a:extLst>
              <a:ext uri="{FF2B5EF4-FFF2-40B4-BE49-F238E27FC236}">
                <a16:creationId xmlns:a16="http://schemas.microsoft.com/office/drawing/2014/main" id="{A277785C-DE1E-424A-D050-FC31CABBF7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030" y="1453019"/>
            <a:ext cx="6794431" cy="424651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32C6629-B894-D0F5-7343-EE1E718BBB05}"/>
              </a:ext>
            </a:extLst>
          </p:cNvPr>
          <p:cNvSpPr/>
          <p:nvPr/>
        </p:nvSpPr>
        <p:spPr>
          <a:xfrm>
            <a:off x="6347698" y="1553228"/>
            <a:ext cx="1701764" cy="2630465"/>
          </a:xfrm>
          <a:prstGeom prst="rect">
            <a:avLst/>
          </a:prstGeom>
          <a:ln w="3175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n-MN" altLang="ja-JP" sz="16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Энд “дохионы хэл”</a:t>
            </a:r>
            <a:r>
              <a:rPr lang="en-US" altLang="ja-JP" sz="16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-</a:t>
            </a:r>
            <a:r>
              <a:rPr lang="mn-MN" altLang="ja-JP" sz="16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ний орчуулганы шууд дамжуулалтай хамт гаргана. </a:t>
            </a:r>
            <a:endParaRPr kumimoji="1" lang="ja-JP" altLang="en-US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941FCC-CC5A-E46B-AD23-D411553759A6}"/>
              </a:ext>
            </a:extLst>
          </p:cNvPr>
          <p:cNvSpPr/>
          <p:nvPr/>
        </p:nvSpPr>
        <p:spPr>
          <a:xfrm>
            <a:off x="1259528" y="4457194"/>
            <a:ext cx="6791433" cy="1110724"/>
          </a:xfrm>
          <a:prstGeom prst="rect">
            <a:avLst/>
          </a:prstGeom>
          <a:ln w="3175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Энд “хадмал тайлбар”-ыг шууд дамжуулалттай хамт оруулна.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39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AF584-B432-0E5F-8764-AD04D528F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D7E646-0B64-7155-5E2C-48B3D4BC9BE3}"/>
              </a:ext>
            </a:extLst>
          </p:cNvPr>
          <p:cNvSpPr txBox="1"/>
          <p:nvPr/>
        </p:nvSpPr>
        <p:spPr>
          <a:xfrm>
            <a:off x="644483" y="478959"/>
            <a:ext cx="8617031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mn-MN" altLang="ja-JP" sz="2400" b="1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Дүгнэлт</a:t>
            </a:r>
            <a:endParaRPr kumimoji="1" lang="ja-JP" altLang="en-US" sz="2400" b="1" dirty="0">
              <a:latin typeface="Arial" panose="020B060402020202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0FD9B7-5473-B4FD-B03D-8DC59346C9A0}"/>
              </a:ext>
            </a:extLst>
          </p:cNvPr>
          <p:cNvSpPr txBox="1"/>
          <p:nvPr/>
        </p:nvSpPr>
        <p:spPr>
          <a:xfrm>
            <a:off x="217738" y="870956"/>
            <a:ext cx="9470520" cy="609218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ja-JP" sz="24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ITU-T H.702</a:t>
            </a:r>
            <a:r>
              <a:rPr lang="mn-MN" altLang="ja-JP" sz="2400" dirty="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-ийг нэвтрүүлснээр үзэгч дохионы хэлний орчуулгын дүрсний хэмжээ, байрлал, хадмал тайлбарын өнгө зэргийг сонгох боломжтой болж бичлэгээс мэдээлэл авахад илүү хялбар болно. </a:t>
            </a:r>
            <a:endParaRPr lang="mn-MN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mn-MN" altLang="ja-JP" sz="2400"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Т</a:t>
            </a:r>
            <a:r>
              <a:rPr lang="mn-MN" altLang="ja-JP" sz="240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өхөөрөмжид шаардлагатай тохиолдолд алсын </a:t>
            </a:r>
            <a:r>
              <a:rPr lang="mn-MN" altLang="ja-JP" sz="24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зайнаас хандалт хийснээр үзэгчийн хэрэгцээнд нийцсэн мэдээлэл өгөх боломжтой болно. </a:t>
            </a:r>
            <a:endParaRPr lang="en-US" altLang="ja-JP" sz="24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mn-MN" altLang="ja-JP" sz="2400" dirty="0">
                <a:effectLst/>
                <a:latin typeface="Arial" panose="020B060402020202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Үндсэн бичлэгт ямар нэг засвар оруулах шаардлагагүйгээр мэдээллийн хүртээмжийг сайжруулах боломжтой. Мөн төрөл бүрийн салбарт өргөн хүрээнд ашиглах боломжтой.</a:t>
            </a:r>
            <a:endParaRPr lang="en-US" altLang="ja-JP" sz="24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kumimoji="1" lang="en-US" altLang="ja-JP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1666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 anchorCtr="0">
        <a:spAutoFit/>
      </a:bodyPr>
      <a:lstStyle>
        <a:defPPr algn="l">
          <a:defRPr kumimoji="1" sz="2000" b="1" u="sng" dirty="0" smtClean="0">
            <a:highlight>
              <a:srgbClr val="FFFF00"/>
            </a:highlight>
            <a:latin typeface="BIZ UDPゴシック" panose="020B0400000000000000" pitchFamily="50" charset="-128"/>
            <a:ea typeface="BIZ UDPゴシック" panose="020B0400000000000000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14564</TotalTime>
  <Words>1264</Words>
  <Application>Microsoft Office PowerPoint</Application>
  <PresentationFormat>A4 Paper (210x297 mm)</PresentationFormat>
  <Paragraphs>149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游ゴシック</vt:lpstr>
      <vt:lpstr>Aptos</vt:lpstr>
      <vt:lpstr>Aptos Display</vt:lpstr>
      <vt:lpstr>Arial</vt:lpstr>
      <vt:lpstr>BIZ UDPゴシック</vt:lpstr>
      <vt:lpstr>Wingdings</vt:lpstr>
      <vt:lpstr>Office テーマ</vt:lpstr>
      <vt:lpstr>ITU-TH.702-ийн хэрэгжилт “Eye Dragon System”-ийн танилцуулга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ITU-TH.702-ийн хэрэгжилт “Eye Dragon System”-ийн танилцуулга</dc:title>
  <dc:creator>佐藤至</dc:creator>
  <cp:lastModifiedBy>Personal21 Personal21</cp:lastModifiedBy>
  <cp:revision>68</cp:revision>
  <dcterms:created xsi:type="dcterms:W3CDTF">2024-11-25T13:53:25Z</dcterms:created>
  <dcterms:modified xsi:type="dcterms:W3CDTF">2025-12-15T04:28:33Z</dcterms:modified>
</cp:coreProperties>
</file>